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6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5" r:id="rId5"/>
    <p:sldId id="286" r:id="rId6"/>
    <p:sldId id="287" r:id="rId7"/>
    <p:sldId id="300" r:id="rId8"/>
    <p:sldId id="302" r:id="rId9"/>
    <p:sldId id="288" r:id="rId10"/>
    <p:sldId id="289" r:id="rId11"/>
    <p:sldId id="291" r:id="rId12"/>
    <p:sldId id="292" r:id="rId13"/>
    <p:sldId id="293" r:id="rId14"/>
    <p:sldId id="294" r:id="rId15"/>
    <p:sldId id="280" r:id="rId16"/>
    <p:sldId id="296" r:id="rId17"/>
    <p:sldId id="297" r:id="rId18"/>
    <p:sldId id="299" r:id="rId19"/>
    <p:sldId id="295" r:id="rId20"/>
    <p:sldId id="298" r:id="rId21"/>
    <p:sldId id="301" r:id="rId22"/>
    <p:sldId id="283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3A640D-5906-44F1-9DFD-D38E0AC759A4}" type="doc">
      <dgm:prSet loTypeId="urn:microsoft.com/office/officeart/2005/8/layout/hProcess7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DEA7ABA6-A9F9-444C-8695-BA8583E497C5}">
      <dgm:prSet phldrT="[Текст]" phldr="1" custT="1"/>
      <dgm:spPr/>
      <dgm:t>
        <a:bodyPr/>
        <a:lstStyle/>
        <a:p>
          <a:endParaRPr lang="ru-RU" sz="2800" dirty="0"/>
        </a:p>
      </dgm:t>
    </dgm:pt>
    <dgm:pt modelId="{53B8798E-4EDA-43CE-83AF-A91C4BDF122D}" type="parTrans" cxnId="{686191CE-76B2-4C1F-AE0E-32D5632378EF}">
      <dgm:prSet/>
      <dgm:spPr/>
      <dgm:t>
        <a:bodyPr/>
        <a:lstStyle/>
        <a:p>
          <a:endParaRPr lang="ru-RU"/>
        </a:p>
      </dgm:t>
    </dgm:pt>
    <dgm:pt modelId="{391A27E3-2DB6-4094-82AE-6CA98DD1FB96}" type="sibTrans" cxnId="{686191CE-76B2-4C1F-AE0E-32D5632378EF}">
      <dgm:prSet/>
      <dgm:spPr/>
      <dgm:t>
        <a:bodyPr/>
        <a:lstStyle/>
        <a:p>
          <a:endParaRPr lang="ru-RU"/>
        </a:p>
      </dgm:t>
    </dgm:pt>
    <dgm:pt modelId="{FEEF11D5-07A6-42E9-A5A3-C3D7ADD117C8}">
      <dgm:prSet phldrT="[Текст]" custT="1"/>
      <dgm:spPr/>
      <dgm:t>
        <a:bodyPr/>
        <a:lstStyle/>
        <a:p>
          <a:r>
            <a:rPr lang="ru-RU" sz="2800" dirty="0" smtClean="0"/>
            <a:t>2 + 2 = </a:t>
          </a:r>
          <a:endParaRPr lang="ru-RU" sz="2800" dirty="0"/>
        </a:p>
      </dgm:t>
    </dgm:pt>
    <dgm:pt modelId="{5B97AF43-A041-4E74-B3A9-D57A5B2C80D4}" type="parTrans" cxnId="{B5878B89-F6FD-44B9-95F6-A171DC90E36B}">
      <dgm:prSet/>
      <dgm:spPr/>
      <dgm:t>
        <a:bodyPr/>
        <a:lstStyle/>
        <a:p>
          <a:endParaRPr lang="ru-RU"/>
        </a:p>
      </dgm:t>
    </dgm:pt>
    <dgm:pt modelId="{3AF46771-B42E-4B4B-9EA1-3E6D0F55A55F}" type="sibTrans" cxnId="{B5878B89-F6FD-44B9-95F6-A171DC90E36B}">
      <dgm:prSet/>
      <dgm:spPr/>
      <dgm:t>
        <a:bodyPr/>
        <a:lstStyle/>
        <a:p>
          <a:endParaRPr lang="ru-RU"/>
        </a:p>
      </dgm:t>
    </dgm:pt>
    <dgm:pt modelId="{7555E3C0-A75F-4B58-913B-5296A8787AAE}">
      <dgm:prSet custT="1"/>
      <dgm:spPr/>
      <dgm:t>
        <a:bodyPr/>
        <a:lstStyle/>
        <a:p>
          <a:r>
            <a:rPr lang="ru-RU" sz="2800" dirty="0" smtClean="0"/>
            <a:t>1 + 1 =</a:t>
          </a:r>
          <a:endParaRPr lang="ru-RU" sz="2800" dirty="0"/>
        </a:p>
      </dgm:t>
    </dgm:pt>
    <dgm:pt modelId="{FB229D28-2EF6-43FF-9887-453393FEB9E8}" type="parTrans" cxnId="{05A92BDB-F53C-42B1-AB80-54D08F35C5CF}">
      <dgm:prSet/>
      <dgm:spPr/>
      <dgm:t>
        <a:bodyPr/>
        <a:lstStyle/>
        <a:p>
          <a:endParaRPr lang="ru-RU"/>
        </a:p>
      </dgm:t>
    </dgm:pt>
    <dgm:pt modelId="{CF641A3F-0794-449B-922E-76A18E73F775}" type="sibTrans" cxnId="{05A92BDB-F53C-42B1-AB80-54D08F35C5CF}">
      <dgm:prSet/>
      <dgm:spPr/>
      <dgm:t>
        <a:bodyPr/>
        <a:lstStyle/>
        <a:p>
          <a:endParaRPr lang="ru-RU"/>
        </a:p>
      </dgm:t>
    </dgm:pt>
    <dgm:pt modelId="{C6AE9544-1BCD-436F-9ACB-E2ED3E48938D}">
      <dgm:prSet custT="1"/>
      <dgm:spPr/>
      <dgm:t>
        <a:bodyPr/>
        <a:lstStyle/>
        <a:p>
          <a:r>
            <a:rPr lang="ru-RU" sz="2800" dirty="0" smtClean="0"/>
            <a:t>4 + 5 =</a:t>
          </a:r>
          <a:endParaRPr lang="ru-RU" sz="2800" dirty="0"/>
        </a:p>
      </dgm:t>
    </dgm:pt>
    <dgm:pt modelId="{C88D316B-B49D-476E-9EF2-EAF13DD63876}" type="parTrans" cxnId="{BDE52C17-83E3-498C-847A-BEA4EA9DE9A7}">
      <dgm:prSet/>
      <dgm:spPr/>
      <dgm:t>
        <a:bodyPr/>
        <a:lstStyle/>
        <a:p>
          <a:endParaRPr lang="ru-RU"/>
        </a:p>
      </dgm:t>
    </dgm:pt>
    <dgm:pt modelId="{88D05FB4-C802-421A-8A38-E383BF71610F}" type="sibTrans" cxnId="{BDE52C17-83E3-498C-847A-BEA4EA9DE9A7}">
      <dgm:prSet/>
      <dgm:spPr/>
      <dgm:t>
        <a:bodyPr/>
        <a:lstStyle/>
        <a:p>
          <a:endParaRPr lang="ru-RU"/>
        </a:p>
      </dgm:t>
    </dgm:pt>
    <dgm:pt modelId="{D52F0B87-1915-4B91-821E-6E5BC27A62F6}">
      <dgm:prSet custT="1"/>
      <dgm:spPr/>
      <dgm:t>
        <a:bodyPr/>
        <a:lstStyle/>
        <a:p>
          <a:r>
            <a:rPr lang="ru-RU" sz="2800" dirty="0" smtClean="0"/>
            <a:t>3 + 3 =</a:t>
          </a:r>
          <a:endParaRPr lang="ru-RU" sz="2800" dirty="0"/>
        </a:p>
      </dgm:t>
    </dgm:pt>
    <dgm:pt modelId="{BCC4E28F-15A1-451A-82BA-9110E6D35992}" type="parTrans" cxnId="{E9BE9161-A0EC-429E-B1CE-A40F8B4B93E3}">
      <dgm:prSet/>
      <dgm:spPr/>
      <dgm:t>
        <a:bodyPr/>
        <a:lstStyle/>
        <a:p>
          <a:endParaRPr lang="ru-RU"/>
        </a:p>
      </dgm:t>
    </dgm:pt>
    <dgm:pt modelId="{DB31BB7A-616F-4A87-BBF4-DB71680D8EA3}" type="sibTrans" cxnId="{E9BE9161-A0EC-429E-B1CE-A40F8B4B93E3}">
      <dgm:prSet/>
      <dgm:spPr/>
      <dgm:t>
        <a:bodyPr/>
        <a:lstStyle/>
        <a:p>
          <a:endParaRPr lang="ru-RU"/>
        </a:p>
      </dgm:t>
    </dgm:pt>
    <dgm:pt modelId="{59CB51AD-F9B9-4789-8D83-EBAB4D146D04}">
      <dgm:prSet custT="1"/>
      <dgm:spPr/>
      <dgm:t>
        <a:bodyPr/>
        <a:lstStyle/>
        <a:p>
          <a:r>
            <a:rPr lang="ru-RU" sz="2800" dirty="0" smtClean="0"/>
            <a:t>9 + 1 =</a:t>
          </a:r>
          <a:endParaRPr lang="ru-RU" sz="2800" dirty="0"/>
        </a:p>
      </dgm:t>
    </dgm:pt>
    <dgm:pt modelId="{E9FACC11-BD79-4FF2-82EC-7CB138115D93}" type="parTrans" cxnId="{550F07A7-EE17-4B8A-B57F-B7EF95F70C8E}">
      <dgm:prSet/>
      <dgm:spPr/>
      <dgm:t>
        <a:bodyPr/>
        <a:lstStyle/>
        <a:p>
          <a:endParaRPr lang="ru-RU"/>
        </a:p>
      </dgm:t>
    </dgm:pt>
    <dgm:pt modelId="{C68C26D1-66D4-4F70-8F8F-685FA64E201E}" type="sibTrans" cxnId="{550F07A7-EE17-4B8A-B57F-B7EF95F70C8E}">
      <dgm:prSet/>
      <dgm:spPr/>
      <dgm:t>
        <a:bodyPr/>
        <a:lstStyle/>
        <a:p>
          <a:endParaRPr lang="ru-RU"/>
        </a:p>
      </dgm:t>
    </dgm:pt>
    <dgm:pt modelId="{1D843F26-60B2-463C-83CD-FB0AE7DE1B2C}">
      <dgm:prSet phldrT="[Текст]" custT="1"/>
      <dgm:spPr/>
      <dgm:t>
        <a:bodyPr/>
        <a:lstStyle/>
        <a:p>
          <a:endParaRPr lang="ru-RU" sz="2800" dirty="0"/>
        </a:p>
      </dgm:t>
    </dgm:pt>
    <dgm:pt modelId="{8246EE09-9809-4424-BA63-1447F7306BD0}" type="parTrans" cxnId="{38C9C911-9143-432C-A9BE-311EBF7579F9}">
      <dgm:prSet/>
      <dgm:spPr/>
      <dgm:t>
        <a:bodyPr/>
        <a:lstStyle/>
        <a:p>
          <a:endParaRPr lang="ru-RU"/>
        </a:p>
      </dgm:t>
    </dgm:pt>
    <dgm:pt modelId="{24F964AE-5385-492F-AF8F-3A1C50611021}" type="sibTrans" cxnId="{38C9C911-9143-432C-A9BE-311EBF7579F9}">
      <dgm:prSet/>
      <dgm:spPr/>
      <dgm:t>
        <a:bodyPr/>
        <a:lstStyle/>
        <a:p>
          <a:endParaRPr lang="ru-RU"/>
        </a:p>
      </dgm:t>
    </dgm:pt>
    <dgm:pt modelId="{7A42057B-DEAB-4676-A920-F8501C0695AC}">
      <dgm:prSet custT="1"/>
      <dgm:spPr/>
      <dgm:t>
        <a:bodyPr/>
        <a:lstStyle/>
        <a:p>
          <a:endParaRPr lang="ru-RU" sz="2800" dirty="0"/>
        </a:p>
      </dgm:t>
    </dgm:pt>
    <dgm:pt modelId="{81840B59-59A6-4F0D-8459-8D3CFAE61438}" type="parTrans" cxnId="{6BEAC863-4D9D-49DD-BFD2-879632C67751}">
      <dgm:prSet/>
      <dgm:spPr/>
      <dgm:t>
        <a:bodyPr/>
        <a:lstStyle/>
        <a:p>
          <a:endParaRPr lang="ru-RU"/>
        </a:p>
      </dgm:t>
    </dgm:pt>
    <dgm:pt modelId="{A09FA586-6C1D-42E6-9E80-68D79F6BD1B4}" type="sibTrans" cxnId="{6BEAC863-4D9D-49DD-BFD2-879632C67751}">
      <dgm:prSet/>
      <dgm:spPr/>
      <dgm:t>
        <a:bodyPr/>
        <a:lstStyle/>
        <a:p>
          <a:endParaRPr lang="ru-RU"/>
        </a:p>
      </dgm:t>
    </dgm:pt>
    <dgm:pt modelId="{9898DA90-AB24-4CDB-9627-10CB89B895BE}">
      <dgm:prSet custT="1"/>
      <dgm:spPr/>
      <dgm:t>
        <a:bodyPr/>
        <a:lstStyle/>
        <a:p>
          <a:endParaRPr lang="ru-RU" sz="2800" dirty="0"/>
        </a:p>
      </dgm:t>
    </dgm:pt>
    <dgm:pt modelId="{4DD58D9D-B502-4EBB-B0D1-D768BE24FB8E}" type="parTrans" cxnId="{D4DB7F72-5418-4799-8265-665C96D3927F}">
      <dgm:prSet/>
      <dgm:spPr/>
      <dgm:t>
        <a:bodyPr/>
        <a:lstStyle/>
        <a:p>
          <a:endParaRPr lang="ru-RU"/>
        </a:p>
      </dgm:t>
    </dgm:pt>
    <dgm:pt modelId="{1A3FDABD-8CE3-4E17-AF62-5A65342EA322}" type="sibTrans" cxnId="{D4DB7F72-5418-4799-8265-665C96D3927F}">
      <dgm:prSet/>
      <dgm:spPr/>
      <dgm:t>
        <a:bodyPr/>
        <a:lstStyle/>
        <a:p>
          <a:endParaRPr lang="ru-RU"/>
        </a:p>
      </dgm:t>
    </dgm:pt>
    <dgm:pt modelId="{A095D981-DD2B-46D0-A29F-E2962AC939C1}">
      <dgm:prSet custT="1"/>
      <dgm:spPr/>
      <dgm:t>
        <a:bodyPr/>
        <a:lstStyle/>
        <a:p>
          <a:endParaRPr lang="ru-RU" sz="2800" dirty="0"/>
        </a:p>
      </dgm:t>
    </dgm:pt>
    <dgm:pt modelId="{0E4890CE-4150-4557-B73C-2CC73B5E11DC}" type="parTrans" cxnId="{801A18BB-BF1B-46B1-9120-007D1147B7A0}">
      <dgm:prSet/>
      <dgm:spPr/>
      <dgm:t>
        <a:bodyPr/>
        <a:lstStyle/>
        <a:p>
          <a:endParaRPr lang="ru-RU"/>
        </a:p>
      </dgm:t>
    </dgm:pt>
    <dgm:pt modelId="{38F020C2-A02F-47C5-8A31-64AC200DE105}" type="sibTrans" cxnId="{801A18BB-BF1B-46B1-9120-007D1147B7A0}">
      <dgm:prSet/>
      <dgm:spPr/>
      <dgm:t>
        <a:bodyPr/>
        <a:lstStyle/>
        <a:p>
          <a:endParaRPr lang="ru-RU"/>
        </a:p>
      </dgm:t>
    </dgm:pt>
    <dgm:pt modelId="{CD6BF420-C961-4AB5-8B85-3E0458B7FBD5}" type="pres">
      <dgm:prSet presAssocID="{753A640D-5906-44F1-9DFD-D38E0AC759A4}" presName="Name0" presStyleCnt="0">
        <dgm:presLayoutVars>
          <dgm:dir/>
          <dgm:animLvl val="lvl"/>
          <dgm:resizeHandles val="exact"/>
        </dgm:presLayoutVars>
      </dgm:prSet>
      <dgm:spPr/>
    </dgm:pt>
    <dgm:pt modelId="{6521AE60-9E58-4352-93E4-F875C911E00A}" type="pres">
      <dgm:prSet presAssocID="{DEA7ABA6-A9F9-444C-8695-BA8583E497C5}" presName="compositeNode" presStyleCnt="0">
        <dgm:presLayoutVars>
          <dgm:bulletEnabled val="1"/>
        </dgm:presLayoutVars>
      </dgm:prSet>
      <dgm:spPr/>
    </dgm:pt>
    <dgm:pt modelId="{0FD70EAF-CF9A-4E9B-A21C-903287AA69B3}" type="pres">
      <dgm:prSet presAssocID="{DEA7ABA6-A9F9-444C-8695-BA8583E497C5}" presName="bgRect" presStyleLbl="node1" presStyleIdx="0" presStyleCnt="5"/>
      <dgm:spPr/>
    </dgm:pt>
    <dgm:pt modelId="{E20C270A-C229-496E-A456-4AD49E629D80}" type="pres">
      <dgm:prSet presAssocID="{DEA7ABA6-A9F9-444C-8695-BA8583E497C5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5E62D8ED-CF6A-4878-BE1D-6B83072C671E}" type="pres">
      <dgm:prSet presAssocID="{DEA7ABA6-A9F9-444C-8695-BA8583E497C5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35967DC-4F59-49C5-88AF-5FA3BBD723B1}" type="pres">
      <dgm:prSet presAssocID="{391A27E3-2DB6-4094-82AE-6CA98DD1FB96}" presName="hSp" presStyleCnt="0"/>
      <dgm:spPr/>
    </dgm:pt>
    <dgm:pt modelId="{3CD47F57-07CF-46FC-BD50-88F63992403E}" type="pres">
      <dgm:prSet presAssocID="{391A27E3-2DB6-4094-82AE-6CA98DD1FB96}" presName="vProcSp" presStyleCnt="0"/>
      <dgm:spPr/>
    </dgm:pt>
    <dgm:pt modelId="{008055FD-85D8-432F-9236-FBF610081F7E}" type="pres">
      <dgm:prSet presAssocID="{391A27E3-2DB6-4094-82AE-6CA98DD1FB96}" presName="vSp1" presStyleCnt="0"/>
      <dgm:spPr/>
    </dgm:pt>
    <dgm:pt modelId="{3D0F82F2-B383-4F33-952B-0069BFAD38E1}" type="pres">
      <dgm:prSet presAssocID="{391A27E3-2DB6-4094-82AE-6CA98DD1FB96}" presName="simulatedConn" presStyleLbl="solidFgAcc1" presStyleIdx="0" presStyleCnt="4"/>
      <dgm:spPr/>
    </dgm:pt>
    <dgm:pt modelId="{F6086957-FA8E-4827-80ED-FCFACD17F07F}" type="pres">
      <dgm:prSet presAssocID="{391A27E3-2DB6-4094-82AE-6CA98DD1FB96}" presName="vSp2" presStyleCnt="0"/>
      <dgm:spPr/>
    </dgm:pt>
    <dgm:pt modelId="{D91FFF78-7D3C-425D-839F-FED70B42403F}" type="pres">
      <dgm:prSet presAssocID="{391A27E3-2DB6-4094-82AE-6CA98DD1FB96}" presName="sibTrans" presStyleCnt="0"/>
      <dgm:spPr/>
    </dgm:pt>
    <dgm:pt modelId="{9FDA34CA-5036-49E2-9440-42F4C69D043F}" type="pres">
      <dgm:prSet presAssocID="{1D843F26-60B2-463C-83CD-FB0AE7DE1B2C}" presName="compositeNode" presStyleCnt="0">
        <dgm:presLayoutVars>
          <dgm:bulletEnabled val="1"/>
        </dgm:presLayoutVars>
      </dgm:prSet>
      <dgm:spPr/>
    </dgm:pt>
    <dgm:pt modelId="{9DAF38B5-9704-44A5-BFD3-09FD5F14DB8A}" type="pres">
      <dgm:prSet presAssocID="{1D843F26-60B2-463C-83CD-FB0AE7DE1B2C}" presName="bgRect" presStyleLbl="node1" presStyleIdx="1" presStyleCnt="5"/>
      <dgm:spPr/>
    </dgm:pt>
    <dgm:pt modelId="{7FB89822-97E1-43F9-8FFF-E92F70A6617A}" type="pres">
      <dgm:prSet presAssocID="{1D843F26-60B2-463C-83CD-FB0AE7DE1B2C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12B9A0F7-6E20-4E70-802F-67248918F740}" type="pres">
      <dgm:prSet presAssocID="{1D843F26-60B2-463C-83CD-FB0AE7DE1B2C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4D04BD-06A2-46B3-B3D1-4CBC0F43EE07}" type="pres">
      <dgm:prSet presAssocID="{24F964AE-5385-492F-AF8F-3A1C50611021}" presName="hSp" presStyleCnt="0"/>
      <dgm:spPr/>
    </dgm:pt>
    <dgm:pt modelId="{2AD3DFD8-358C-451A-BE0C-4B587CC5B9FE}" type="pres">
      <dgm:prSet presAssocID="{24F964AE-5385-492F-AF8F-3A1C50611021}" presName="vProcSp" presStyleCnt="0"/>
      <dgm:spPr/>
    </dgm:pt>
    <dgm:pt modelId="{4E79338C-C943-4C10-BAF1-AC916D280C6B}" type="pres">
      <dgm:prSet presAssocID="{24F964AE-5385-492F-AF8F-3A1C50611021}" presName="vSp1" presStyleCnt="0"/>
      <dgm:spPr/>
    </dgm:pt>
    <dgm:pt modelId="{E411A17D-16F6-4D1B-9F72-D9ABD6945521}" type="pres">
      <dgm:prSet presAssocID="{24F964AE-5385-492F-AF8F-3A1C50611021}" presName="simulatedConn" presStyleLbl="solidFgAcc1" presStyleIdx="1" presStyleCnt="4"/>
      <dgm:spPr/>
    </dgm:pt>
    <dgm:pt modelId="{E885806D-FA76-4DF1-9602-A1A14D5DEA1B}" type="pres">
      <dgm:prSet presAssocID="{24F964AE-5385-492F-AF8F-3A1C50611021}" presName="vSp2" presStyleCnt="0"/>
      <dgm:spPr/>
    </dgm:pt>
    <dgm:pt modelId="{938CD582-4AC5-4649-AFC9-956C6B8D9815}" type="pres">
      <dgm:prSet presAssocID="{24F964AE-5385-492F-AF8F-3A1C50611021}" presName="sibTrans" presStyleCnt="0"/>
      <dgm:spPr/>
    </dgm:pt>
    <dgm:pt modelId="{FA98B004-8841-441E-87A4-002EDFE8DD56}" type="pres">
      <dgm:prSet presAssocID="{7A42057B-DEAB-4676-A920-F8501C0695AC}" presName="compositeNode" presStyleCnt="0">
        <dgm:presLayoutVars>
          <dgm:bulletEnabled val="1"/>
        </dgm:presLayoutVars>
      </dgm:prSet>
      <dgm:spPr/>
    </dgm:pt>
    <dgm:pt modelId="{9B783604-9A0C-4DAC-9511-58076A314A32}" type="pres">
      <dgm:prSet presAssocID="{7A42057B-DEAB-4676-A920-F8501C0695AC}" presName="bgRect" presStyleLbl="node1" presStyleIdx="2" presStyleCnt="5"/>
      <dgm:spPr/>
    </dgm:pt>
    <dgm:pt modelId="{4676C666-7CF8-48C0-A417-C39C17AD4A99}" type="pres">
      <dgm:prSet presAssocID="{7A42057B-DEAB-4676-A920-F8501C0695AC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A6AA56C3-7239-4FE3-ABA3-C655D3C8A742}" type="pres">
      <dgm:prSet presAssocID="{7A42057B-DEAB-4676-A920-F8501C0695AC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26CF53-9060-475D-807E-C42B599B3EB6}" type="pres">
      <dgm:prSet presAssocID="{A09FA586-6C1D-42E6-9E80-68D79F6BD1B4}" presName="hSp" presStyleCnt="0"/>
      <dgm:spPr/>
    </dgm:pt>
    <dgm:pt modelId="{79CE03EF-50A8-4B0C-8C1A-F64FF06DA85A}" type="pres">
      <dgm:prSet presAssocID="{A09FA586-6C1D-42E6-9E80-68D79F6BD1B4}" presName="vProcSp" presStyleCnt="0"/>
      <dgm:spPr/>
    </dgm:pt>
    <dgm:pt modelId="{432CCF42-A80B-4887-B632-C1742A3F2505}" type="pres">
      <dgm:prSet presAssocID="{A09FA586-6C1D-42E6-9E80-68D79F6BD1B4}" presName="vSp1" presStyleCnt="0"/>
      <dgm:spPr/>
    </dgm:pt>
    <dgm:pt modelId="{CF16096B-8DEE-475F-981A-2FDADE3E4C1B}" type="pres">
      <dgm:prSet presAssocID="{A09FA586-6C1D-42E6-9E80-68D79F6BD1B4}" presName="simulatedConn" presStyleLbl="solidFgAcc1" presStyleIdx="2" presStyleCnt="4"/>
      <dgm:spPr/>
    </dgm:pt>
    <dgm:pt modelId="{F2652DCD-0766-4473-BF05-9EA3D07D1E91}" type="pres">
      <dgm:prSet presAssocID="{A09FA586-6C1D-42E6-9E80-68D79F6BD1B4}" presName="vSp2" presStyleCnt="0"/>
      <dgm:spPr/>
    </dgm:pt>
    <dgm:pt modelId="{E2CC7549-C4B8-4733-9C54-134EAE43C424}" type="pres">
      <dgm:prSet presAssocID="{A09FA586-6C1D-42E6-9E80-68D79F6BD1B4}" presName="sibTrans" presStyleCnt="0"/>
      <dgm:spPr/>
    </dgm:pt>
    <dgm:pt modelId="{42A4F2BD-F9F8-413A-9DEB-3624C79C909D}" type="pres">
      <dgm:prSet presAssocID="{9898DA90-AB24-4CDB-9627-10CB89B895BE}" presName="compositeNode" presStyleCnt="0">
        <dgm:presLayoutVars>
          <dgm:bulletEnabled val="1"/>
        </dgm:presLayoutVars>
      </dgm:prSet>
      <dgm:spPr/>
    </dgm:pt>
    <dgm:pt modelId="{E7FADAE0-CE31-461C-8E79-6F5783D1375D}" type="pres">
      <dgm:prSet presAssocID="{9898DA90-AB24-4CDB-9627-10CB89B895BE}" presName="bgRect" presStyleLbl="node1" presStyleIdx="3" presStyleCnt="5"/>
      <dgm:spPr/>
    </dgm:pt>
    <dgm:pt modelId="{AF3E244A-93CC-483E-9108-EDD82B23CD77}" type="pres">
      <dgm:prSet presAssocID="{9898DA90-AB24-4CDB-9627-10CB89B895BE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AA8FED48-B8DB-4EC4-A3EE-B3357CF8FEDD}" type="pres">
      <dgm:prSet presAssocID="{9898DA90-AB24-4CDB-9627-10CB89B895BE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21D8C02-D1D8-4B1C-A21F-8AC7856051FD}" type="pres">
      <dgm:prSet presAssocID="{1A3FDABD-8CE3-4E17-AF62-5A65342EA322}" presName="hSp" presStyleCnt="0"/>
      <dgm:spPr/>
    </dgm:pt>
    <dgm:pt modelId="{176F6F6B-1CEA-4C1B-A30F-8C132A597A59}" type="pres">
      <dgm:prSet presAssocID="{1A3FDABD-8CE3-4E17-AF62-5A65342EA322}" presName="vProcSp" presStyleCnt="0"/>
      <dgm:spPr/>
    </dgm:pt>
    <dgm:pt modelId="{0D7E7663-7A23-4479-B960-FB856E494300}" type="pres">
      <dgm:prSet presAssocID="{1A3FDABD-8CE3-4E17-AF62-5A65342EA322}" presName="vSp1" presStyleCnt="0"/>
      <dgm:spPr/>
    </dgm:pt>
    <dgm:pt modelId="{CC84BD75-C813-407B-B8D2-822321A0D148}" type="pres">
      <dgm:prSet presAssocID="{1A3FDABD-8CE3-4E17-AF62-5A65342EA322}" presName="simulatedConn" presStyleLbl="solidFgAcc1" presStyleIdx="3" presStyleCnt="4"/>
      <dgm:spPr/>
    </dgm:pt>
    <dgm:pt modelId="{AB684B5C-2CF5-4025-A40E-4EC477409DE0}" type="pres">
      <dgm:prSet presAssocID="{1A3FDABD-8CE3-4E17-AF62-5A65342EA322}" presName="vSp2" presStyleCnt="0"/>
      <dgm:spPr/>
    </dgm:pt>
    <dgm:pt modelId="{E82B6066-DDD3-470C-8285-15C98F4C9B35}" type="pres">
      <dgm:prSet presAssocID="{1A3FDABD-8CE3-4E17-AF62-5A65342EA322}" presName="sibTrans" presStyleCnt="0"/>
      <dgm:spPr/>
    </dgm:pt>
    <dgm:pt modelId="{5C452349-748A-4D14-80A4-34C0597C8595}" type="pres">
      <dgm:prSet presAssocID="{A095D981-DD2B-46D0-A29F-E2962AC939C1}" presName="compositeNode" presStyleCnt="0">
        <dgm:presLayoutVars>
          <dgm:bulletEnabled val="1"/>
        </dgm:presLayoutVars>
      </dgm:prSet>
      <dgm:spPr/>
    </dgm:pt>
    <dgm:pt modelId="{89115542-B699-4CC9-B4F0-145DF2F63229}" type="pres">
      <dgm:prSet presAssocID="{A095D981-DD2B-46D0-A29F-E2962AC939C1}" presName="bgRect" presStyleLbl="node1" presStyleIdx="4" presStyleCnt="5"/>
      <dgm:spPr/>
    </dgm:pt>
    <dgm:pt modelId="{C3C513D0-EFF4-47CF-8E03-14056EE5AEC9}" type="pres">
      <dgm:prSet presAssocID="{A095D981-DD2B-46D0-A29F-E2962AC939C1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12831B0E-C12A-4BC0-AF43-0AA42D459C1F}" type="pres">
      <dgm:prSet presAssocID="{A095D981-DD2B-46D0-A29F-E2962AC939C1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54CA422F-2A5A-4236-B367-A73DA9D1FAFA}" type="presOf" srcId="{1D843F26-60B2-463C-83CD-FB0AE7DE1B2C}" destId="{9DAF38B5-9704-44A5-BFD3-09FD5F14DB8A}" srcOrd="0" destOrd="0" presId="urn:microsoft.com/office/officeart/2005/8/layout/hProcess7"/>
    <dgm:cxn modelId="{06C1F32C-B7EB-4741-B4D4-D0323FA0A7D3}" type="presOf" srcId="{FEEF11D5-07A6-42E9-A5A3-C3D7ADD117C8}" destId="{5E62D8ED-CF6A-4878-BE1D-6B83072C671E}" srcOrd="0" destOrd="0" presId="urn:microsoft.com/office/officeart/2005/8/layout/hProcess7"/>
    <dgm:cxn modelId="{AECABD13-C403-40C3-9495-E2EA92632CAC}" type="presOf" srcId="{7A42057B-DEAB-4676-A920-F8501C0695AC}" destId="{9B783604-9A0C-4DAC-9511-58076A314A32}" srcOrd="0" destOrd="0" presId="urn:microsoft.com/office/officeart/2005/8/layout/hProcess7"/>
    <dgm:cxn modelId="{05A92BDB-F53C-42B1-AB80-54D08F35C5CF}" srcId="{1D843F26-60B2-463C-83CD-FB0AE7DE1B2C}" destId="{7555E3C0-A75F-4B58-913B-5296A8787AAE}" srcOrd="0" destOrd="0" parTransId="{FB229D28-2EF6-43FF-9887-453393FEB9E8}" sibTransId="{CF641A3F-0794-449B-922E-76A18E73F775}"/>
    <dgm:cxn modelId="{2ED99E50-758B-4354-93A0-B66D19FB8784}" type="presOf" srcId="{753A640D-5906-44F1-9DFD-D38E0AC759A4}" destId="{CD6BF420-C961-4AB5-8B85-3E0458B7FBD5}" srcOrd="0" destOrd="0" presId="urn:microsoft.com/office/officeart/2005/8/layout/hProcess7"/>
    <dgm:cxn modelId="{42438AF4-E41F-4293-91FB-8B1999EB3A3C}" type="presOf" srcId="{7A42057B-DEAB-4676-A920-F8501C0695AC}" destId="{4676C666-7CF8-48C0-A417-C39C17AD4A99}" srcOrd="1" destOrd="0" presId="urn:microsoft.com/office/officeart/2005/8/layout/hProcess7"/>
    <dgm:cxn modelId="{6BEAC863-4D9D-49DD-BFD2-879632C67751}" srcId="{753A640D-5906-44F1-9DFD-D38E0AC759A4}" destId="{7A42057B-DEAB-4676-A920-F8501C0695AC}" srcOrd="2" destOrd="0" parTransId="{81840B59-59A6-4F0D-8459-8D3CFAE61438}" sibTransId="{A09FA586-6C1D-42E6-9E80-68D79F6BD1B4}"/>
    <dgm:cxn modelId="{9A53D713-6D56-4E34-8146-5DC1303C21BE}" type="presOf" srcId="{D52F0B87-1915-4B91-821E-6E5BC27A62F6}" destId="{AA8FED48-B8DB-4EC4-A3EE-B3357CF8FEDD}" srcOrd="0" destOrd="0" presId="urn:microsoft.com/office/officeart/2005/8/layout/hProcess7"/>
    <dgm:cxn modelId="{96022940-672D-4510-AEAA-818146E2A07E}" type="presOf" srcId="{7555E3C0-A75F-4B58-913B-5296A8787AAE}" destId="{12B9A0F7-6E20-4E70-802F-67248918F740}" srcOrd="0" destOrd="0" presId="urn:microsoft.com/office/officeart/2005/8/layout/hProcess7"/>
    <dgm:cxn modelId="{BCA4226E-0B1C-45E7-812E-AFA3C23F2B5C}" type="presOf" srcId="{DEA7ABA6-A9F9-444C-8695-BA8583E497C5}" destId="{0FD70EAF-CF9A-4E9B-A21C-903287AA69B3}" srcOrd="0" destOrd="0" presId="urn:microsoft.com/office/officeart/2005/8/layout/hProcess7"/>
    <dgm:cxn modelId="{6BFC4772-D7A1-4708-A94B-8E31BC0D9E58}" type="presOf" srcId="{DEA7ABA6-A9F9-444C-8695-BA8583E497C5}" destId="{E20C270A-C229-496E-A456-4AD49E629D80}" srcOrd="1" destOrd="0" presId="urn:microsoft.com/office/officeart/2005/8/layout/hProcess7"/>
    <dgm:cxn modelId="{801A18BB-BF1B-46B1-9120-007D1147B7A0}" srcId="{753A640D-5906-44F1-9DFD-D38E0AC759A4}" destId="{A095D981-DD2B-46D0-A29F-E2962AC939C1}" srcOrd="4" destOrd="0" parTransId="{0E4890CE-4150-4557-B73C-2CC73B5E11DC}" sibTransId="{38F020C2-A02F-47C5-8A31-64AC200DE105}"/>
    <dgm:cxn modelId="{BDE52C17-83E3-498C-847A-BEA4EA9DE9A7}" srcId="{7A42057B-DEAB-4676-A920-F8501C0695AC}" destId="{C6AE9544-1BCD-436F-9ACB-E2ED3E48938D}" srcOrd="0" destOrd="0" parTransId="{C88D316B-B49D-476E-9EF2-EAF13DD63876}" sibTransId="{88D05FB4-C802-421A-8A38-E383BF71610F}"/>
    <dgm:cxn modelId="{47C36BA5-C3D8-4AF1-B00B-C2EA5A4898FF}" type="presOf" srcId="{9898DA90-AB24-4CDB-9627-10CB89B895BE}" destId="{E7FADAE0-CE31-461C-8E79-6F5783D1375D}" srcOrd="0" destOrd="0" presId="urn:microsoft.com/office/officeart/2005/8/layout/hProcess7"/>
    <dgm:cxn modelId="{B2801347-7E45-4F29-B7F5-30EF5C8BD559}" type="presOf" srcId="{9898DA90-AB24-4CDB-9627-10CB89B895BE}" destId="{AF3E244A-93CC-483E-9108-EDD82B23CD77}" srcOrd="1" destOrd="0" presId="urn:microsoft.com/office/officeart/2005/8/layout/hProcess7"/>
    <dgm:cxn modelId="{D4DB7F72-5418-4799-8265-665C96D3927F}" srcId="{753A640D-5906-44F1-9DFD-D38E0AC759A4}" destId="{9898DA90-AB24-4CDB-9627-10CB89B895BE}" srcOrd="3" destOrd="0" parTransId="{4DD58D9D-B502-4EBB-B0D1-D768BE24FB8E}" sibTransId="{1A3FDABD-8CE3-4E17-AF62-5A65342EA322}"/>
    <dgm:cxn modelId="{550F07A7-EE17-4B8A-B57F-B7EF95F70C8E}" srcId="{A095D981-DD2B-46D0-A29F-E2962AC939C1}" destId="{59CB51AD-F9B9-4789-8D83-EBAB4D146D04}" srcOrd="0" destOrd="0" parTransId="{E9FACC11-BD79-4FF2-82EC-7CB138115D93}" sibTransId="{C68C26D1-66D4-4F70-8F8F-685FA64E201E}"/>
    <dgm:cxn modelId="{30E85981-9933-4556-84FD-3F0308AABF85}" type="presOf" srcId="{C6AE9544-1BCD-436F-9ACB-E2ED3E48938D}" destId="{A6AA56C3-7239-4FE3-ABA3-C655D3C8A742}" srcOrd="0" destOrd="0" presId="urn:microsoft.com/office/officeart/2005/8/layout/hProcess7"/>
    <dgm:cxn modelId="{07CEB17D-35CF-4FAE-AFC8-C59487F2E979}" type="presOf" srcId="{1D843F26-60B2-463C-83CD-FB0AE7DE1B2C}" destId="{7FB89822-97E1-43F9-8FFF-E92F70A6617A}" srcOrd="1" destOrd="0" presId="urn:microsoft.com/office/officeart/2005/8/layout/hProcess7"/>
    <dgm:cxn modelId="{97DC4973-D107-486D-936A-7CAC9E369760}" type="presOf" srcId="{A095D981-DD2B-46D0-A29F-E2962AC939C1}" destId="{89115542-B699-4CC9-B4F0-145DF2F63229}" srcOrd="0" destOrd="0" presId="urn:microsoft.com/office/officeart/2005/8/layout/hProcess7"/>
    <dgm:cxn modelId="{686191CE-76B2-4C1F-AE0E-32D5632378EF}" srcId="{753A640D-5906-44F1-9DFD-D38E0AC759A4}" destId="{DEA7ABA6-A9F9-444C-8695-BA8583E497C5}" srcOrd="0" destOrd="0" parTransId="{53B8798E-4EDA-43CE-83AF-A91C4BDF122D}" sibTransId="{391A27E3-2DB6-4094-82AE-6CA98DD1FB96}"/>
    <dgm:cxn modelId="{38C9C911-9143-432C-A9BE-311EBF7579F9}" srcId="{753A640D-5906-44F1-9DFD-D38E0AC759A4}" destId="{1D843F26-60B2-463C-83CD-FB0AE7DE1B2C}" srcOrd="1" destOrd="0" parTransId="{8246EE09-9809-4424-BA63-1447F7306BD0}" sibTransId="{24F964AE-5385-492F-AF8F-3A1C50611021}"/>
    <dgm:cxn modelId="{BB0537C8-35F9-4D26-BC76-91533085E747}" type="presOf" srcId="{A095D981-DD2B-46D0-A29F-E2962AC939C1}" destId="{C3C513D0-EFF4-47CF-8E03-14056EE5AEC9}" srcOrd="1" destOrd="0" presId="urn:microsoft.com/office/officeart/2005/8/layout/hProcess7"/>
    <dgm:cxn modelId="{9AA45671-BA36-4FEB-A3C9-4F53DD667AC9}" type="presOf" srcId="{59CB51AD-F9B9-4789-8D83-EBAB4D146D04}" destId="{12831B0E-C12A-4BC0-AF43-0AA42D459C1F}" srcOrd="0" destOrd="0" presId="urn:microsoft.com/office/officeart/2005/8/layout/hProcess7"/>
    <dgm:cxn modelId="{B5878B89-F6FD-44B9-95F6-A171DC90E36B}" srcId="{DEA7ABA6-A9F9-444C-8695-BA8583E497C5}" destId="{FEEF11D5-07A6-42E9-A5A3-C3D7ADD117C8}" srcOrd="0" destOrd="0" parTransId="{5B97AF43-A041-4E74-B3A9-D57A5B2C80D4}" sibTransId="{3AF46771-B42E-4B4B-9EA1-3E6D0F55A55F}"/>
    <dgm:cxn modelId="{E9BE9161-A0EC-429E-B1CE-A40F8B4B93E3}" srcId="{9898DA90-AB24-4CDB-9627-10CB89B895BE}" destId="{D52F0B87-1915-4B91-821E-6E5BC27A62F6}" srcOrd="0" destOrd="0" parTransId="{BCC4E28F-15A1-451A-82BA-9110E6D35992}" sibTransId="{DB31BB7A-616F-4A87-BBF4-DB71680D8EA3}"/>
    <dgm:cxn modelId="{AE260A2B-662F-4F23-9D13-D15090D6A240}" type="presParOf" srcId="{CD6BF420-C961-4AB5-8B85-3E0458B7FBD5}" destId="{6521AE60-9E58-4352-93E4-F875C911E00A}" srcOrd="0" destOrd="0" presId="urn:microsoft.com/office/officeart/2005/8/layout/hProcess7"/>
    <dgm:cxn modelId="{C7E2C27A-0EE5-4735-BF90-57173315D654}" type="presParOf" srcId="{6521AE60-9E58-4352-93E4-F875C911E00A}" destId="{0FD70EAF-CF9A-4E9B-A21C-903287AA69B3}" srcOrd="0" destOrd="0" presId="urn:microsoft.com/office/officeart/2005/8/layout/hProcess7"/>
    <dgm:cxn modelId="{60A5C890-BA9C-4014-BB29-5B397F0CAF3B}" type="presParOf" srcId="{6521AE60-9E58-4352-93E4-F875C911E00A}" destId="{E20C270A-C229-496E-A456-4AD49E629D80}" srcOrd="1" destOrd="0" presId="urn:microsoft.com/office/officeart/2005/8/layout/hProcess7"/>
    <dgm:cxn modelId="{565ACA3B-38D7-4393-8688-EEC5F02D4F70}" type="presParOf" srcId="{6521AE60-9E58-4352-93E4-F875C911E00A}" destId="{5E62D8ED-CF6A-4878-BE1D-6B83072C671E}" srcOrd="2" destOrd="0" presId="urn:microsoft.com/office/officeart/2005/8/layout/hProcess7"/>
    <dgm:cxn modelId="{95008C76-9839-442C-9365-5457F373C780}" type="presParOf" srcId="{CD6BF420-C961-4AB5-8B85-3E0458B7FBD5}" destId="{235967DC-4F59-49C5-88AF-5FA3BBD723B1}" srcOrd="1" destOrd="0" presId="urn:microsoft.com/office/officeart/2005/8/layout/hProcess7"/>
    <dgm:cxn modelId="{C8985AD1-B507-4CA7-B82E-2B788B47A842}" type="presParOf" srcId="{CD6BF420-C961-4AB5-8B85-3E0458B7FBD5}" destId="{3CD47F57-07CF-46FC-BD50-88F63992403E}" srcOrd="2" destOrd="0" presId="urn:microsoft.com/office/officeart/2005/8/layout/hProcess7"/>
    <dgm:cxn modelId="{3BBD29B0-D4BE-4A23-8922-7802C3752FD2}" type="presParOf" srcId="{3CD47F57-07CF-46FC-BD50-88F63992403E}" destId="{008055FD-85D8-432F-9236-FBF610081F7E}" srcOrd="0" destOrd="0" presId="urn:microsoft.com/office/officeart/2005/8/layout/hProcess7"/>
    <dgm:cxn modelId="{8AD675E6-45BC-49B6-8307-F5147F952AF5}" type="presParOf" srcId="{3CD47F57-07CF-46FC-BD50-88F63992403E}" destId="{3D0F82F2-B383-4F33-952B-0069BFAD38E1}" srcOrd="1" destOrd="0" presId="urn:microsoft.com/office/officeart/2005/8/layout/hProcess7"/>
    <dgm:cxn modelId="{2ED362AB-F795-4D5A-83B7-FC13B30CAC81}" type="presParOf" srcId="{3CD47F57-07CF-46FC-BD50-88F63992403E}" destId="{F6086957-FA8E-4827-80ED-FCFACD17F07F}" srcOrd="2" destOrd="0" presId="urn:microsoft.com/office/officeart/2005/8/layout/hProcess7"/>
    <dgm:cxn modelId="{00B46F0E-94BB-4406-B5DB-B5D623E76FE6}" type="presParOf" srcId="{CD6BF420-C961-4AB5-8B85-3E0458B7FBD5}" destId="{D91FFF78-7D3C-425D-839F-FED70B42403F}" srcOrd="3" destOrd="0" presId="urn:microsoft.com/office/officeart/2005/8/layout/hProcess7"/>
    <dgm:cxn modelId="{B7052DE8-4D2C-4690-A55D-2FB06DC68F78}" type="presParOf" srcId="{CD6BF420-C961-4AB5-8B85-3E0458B7FBD5}" destId="{9FDA34CA-5036-49E2-9440-42F4C69D043F}" srcOrd="4" destOrd="0" presId="urn:microsoft.com/office/officeart/2005/8/layout/hProcess7"/>
    <dgm:cxn modelId="{3A94E142-12E1-4934-9459-D128EC707A3F}" type="presParOf" srcId="{9FDA34CA-5036-49E2-9440-42F4C69D043F}" destId="{9DAF38B5-9704-44A5-BFD3-09FD5F14DB8A}" srcOrd="0" destOrd="0" presId="urn:microsoft.com/office/officeart/2005/8/layout/hProcess7"/>
    <dgm:cxn modelId="{AFA1238D-5F97-4148-901D-A8FFB3774082}" type="presParOf" srcId="{9FDA34CA-5036-49E2-9440-42F4C69D043F}" destId="{7FB89822-97E1-43F9-8FFF-E92F70A6617A}" srcOrd="1" destOrd="0" presId="urn:microsoft.com/office/officeart/2005/8/layout/hProcess7"/>
    <dgm:cxn modelId="{15D3A363-B3F6-4A30-BCEA-972D18CC9C4A}" type="presParOf" srcId="{9FDA34CA-5036-49E2-9440-42F4C69D043F}" destId="{12B9A0F7-6E20-4E70-802F-67248918F740}" srcOrd="2" destOrd="0" presId="urn:microsoft.com/office/officeart/2005/8/layout/hProcess7"/>
    <dgm:cxn modelId="{360E1C4A-89CD-4FF6-9175-660CCA3CE7B4}" type="presParOf" srcId="{CD6BF420-C961-4AB5-8B85-3E0458B7FBD5}" destId="{414D04BD-06A2-46B3-B3D1-4CBC0F43EE07}" srcOrd="5" destOrd="0" presId="urn:microsoft.com/office/officeart/2005/8/layout/hProcess7"/>
    <dgm:cxn modelId="{98B835CE-B769-47D3-9AA8-B5163C9E9ED1}" type="presParOf" srcId="{CD6BF420-C961-4AB5-8B85-3E0458B7FBD5}" destId="{2AD3DFD8-358C-451A-BE0C-4B587CC5B9FE}" srcOrd="6" destOrd="0" presId="urn:microsoft.com/office/officeart/2005/8/layout/hProcess7"/>
    <dgm:cxn modelId="{B97FA2B0-D923-4E8D-AEB0-D050B3B92D65}" type="presParOf" srcId="{2AD3DFD8-358C-451A-BE0C-4B587CC5B9FE}" destId="{4E79338C-C943-4C10-BAF1-AC916D280C6B}" srcOrd="0" destOrd="0" presId="urn:microsoft.com/office/officeart/2005/8/layout/hProcess7"/>
    <dgm:cxn modelId="{E94FCFBE-E58E-43D7-AB10-F23445F6C44E}" type="presParOf" srcId="{2AD3DFD8-358C-451A-BE0C-4B587CC5B9FE}" destId="{E411A17D-16F6-4D1B-9F72-D9ABD6945521}" srcOrd="1" destOrd="0" presId="urn:microsoft.com/office/officeart/2005/8/layout/hProcess7"/>
    <dgm:cxn modelId="{E68F1958-4C94-4B5C-85DD-A3149DD80D1B}" type="presParOf" srcId="{2AD3DFD8-358C-451A-BE0C-4B587CC5B9FE}" destId="{E885806D-FA76-4DF1-9602-A1A14D5DEA1B}" srcOrd="2" destOrd="0" presId="urn:microsoft.com/office/officeart/2005/8/layout/hProcess7"/>
    <dgm:cxn modelId="{A2689390-4210-47C9-BD7A-FF990BE49046}" type="presParOf" srcId="{CD6BF420-C961-4AB5-8B85-3E0458B7FBD5}" destId="{938CD582-4AC5-4649-AFC9-956C6B8D9815}" srcOrd="7" destOrd="0" presId="urn:microsoft.com/office/officeart/2005/8/layout/hProcess7"/>
    <dgm:cxn modelId="{AF9AD260-22DD-4C6D-9DD0-4DDB9DE92BF0}" type="presParOf" srcId="{CD6BF420-C961-4AB5-8B85-3E0458B7FBD5}" destId="{FA98B004-8841-441E-87A4-002EDFE8DD56}" srcOrd="8" destOrd="0" presId="urn:microsoft.com/office/officeart/2005/8/layout/hProcess7"/>
    <dgm:cxn modelId="{D536E660-C7C2-424C-BE01-0929FAC835DA}" type="presParOf" srcId="{FA98B004-8841-441E-87A4-002EDFE8DD56}" destId="{9B783604-9A0C-4DAC-9511-58076A314A32}" srcOrd="0" destOrd="0" presId="urn:microsoft.com/office/officeart/2005/8/layout/hProcess7"/>
    <dgm:cxn modelId="{F2CA32F2-ACAA-4E47-89FB-7BA29865DC19}" type="presParOf" srcId="{FA98B004-8841-441E-87A4-002EDFE8DD56}" destId="{4676C666-7CF8-48C0-A417-C39C17AD4A99}" srcOrd="1" destOrd="0" presId="urn:microsoft.com/office/officeart/2005/8/layout/hProcess7"/>
    <dgm:cxn modelId="{F816CD81-F3A2-4A34-9418-ECA90BD9BE03}" type="presParOf" srcId="{FA98B004-8841-441E-87A4-002EDFE8DD56}" destId="{A6AA56C3-7239-4FE3-ABA3-C655D3C8A742}" srcOrd="2" destOrd="0" presId="urn:microsoft.com/office/officeart/2005/8/layout/hProcess7"/>
    <dgm:cxn modelId="{110C4D52-588B-4D1E-8B8C-9E94BDFBE9CB}" type="presParOf" srcId="{CD6BF420-C961-4AB5-8B85-3E0458B7FBD5}" destId="{7C26CF53-9060-475D-807E-C42B599B3EB6}" srcOrd="9" destOrd="0" presId="urn:microsoft.com/office/officeart/2005/8/layout/hProcess7"/>
    <dgm:cxn modelId="{DE2E2C06-95B4-43EB-92D8-15F5F6E0D47F}" type="presParOf" srcId="{CD6BF420-C961-4AB5-8B85-3E0458B7FBD5}" destId="{79CE03EF-50A8-4B0C-8C1A-F64FF06DA85A}" srcOrd="10" destOrd="0" presId="urn:microsoft.com/office/officeart/2005/8/layout/hProcess7"/>
    <dgm:cxn modelId="{D9670A83-9C7B-4163-BE7D-A71C1311DD0A}" type="presParOf" srcId="{79CE03EF-50A8-4B0C-8C1A-F64FF06DA85A}" destId="{432CCF42-A80B-4887-B632-C1742A3F2505}" srcOrd="0" destOrd="0" presId="urn:microsoft.com/office/officeart/2005/8/layout/hProcess7"/>
    <dgm:cxn modelId="{6918498A-5787-4CF5-B15A-B758E0C1A523}" type="presParOf" srcId="{79CE03EF-50A8-4B0C-8C1A-F64FF06DA85A}" destId="{CF16096B-8DEE-475F-981A-2FDADE3E4C1B}" srcOrd="1" destOrd="0" presId="urn:microsoft.com/office/officeart/2005/8/layout/hProcess7"/>
    <dgm:cxn modelId="{3B098A85-ADE2-45E7-9A8B-F7211BCD1902}" type="presParOf" srcId="{79CE03EF-50A8-4B0C-8C1A-F64FF06DA85A}" destId="{F2652DCD-0766-4473-BF05-9EA3D07D1E91}" srcOrd="2" destOrd="0" presId="urn:microsoft.com/office/officeart/2005/8/layout/hProcess7"/>
    <dgm:cxn modelId="{097E3550-3986-4AF4-A0B3-FFB1E01F4EB3}" type="presParOf" srcId="{CD6BF420-C961-4AB5-8B85-3E0458B7FBD5}" destId="{E2CC7549-C4B8-4733-9C54-134EAE43C424}" srcOrd="11" destOrd="0" presId="urn:microsoft.com/office/officeart/2005/8/layout/hProcess7"/>
    <dgm:cxn modelId="{43CAB007-77A6-4755-9BD7-22E99D9256E7}" type="presParOf" srcId="{CD6BF420-C961-4AB5-8B85-3E0458B7FBD5}" destId="{42A4F2BD-F9F8-413A-9DEB-3624C79C909D}" srcOrd="12" destOrd="0" presId="urn:microsoft.com/office/officeart/2005/8/layout/hProcess7"/>
    <dgm:cxn modelId="{00D39231-29B8-43E0-9BE4-7531E901EB1B}" type="presParOf" srcId="{42A4F2BD-F9F8-413A-9DEB-3624C79C909D}" destId="{E7FADAE0-CE31-461C-8E79-6F5783D1375D}" srcOrd="0" destOrd="0" presId="urn:microsoft.com/office/officeart/2005/8/layout/hProcess7"/>
    <dgm:cxn modelId="{E1A33144-8C05-4E60-95BE-C6B844DB9916}" type="presParOf" srcId="{42A4F2BD-F9F8-413A-9DEB-3624C79C909D}" destId="{AF3E244A-93CC-483E-9108-EDD82B23CD77}" srcOrd="1" destOrd="0" presId="urn:microsoft.com/office/officeart/2005/8/layout/hProcess7"/>
    <dgm:cxn modelId="{0AA07E6E-9AB9-43B2-98D4-A600E111EA43}" type="presParOf" srcId="{42A4F2BD-F9F8-413A-9DEB-3624C79C909D}" destId="{AA8FED48-B8DB-4EC4-A3EE-B3357CF8FEDD}" srcOrd="2" destOrd="0" presId="urn:microsoft.com/office/officeart/2005/8/layout/hProcess7"/>
    <dgm:cxn modelId="{1217B289-7CC7-4CF9-968D-7791AC17F612}" type="presParOf" srcId="{CD6BF420-C961-4AB5-8B85-3E0458B7FBD5}" destId="{B21D8C02-D1D8-4B1C-A21F-8AC7856051FD}" srcOrd="13" destOrd="0" presId="urn:microsoft.com/office/officeart/2005/8/layout/hProcess7"/>
    <dgm:cxn modelId="{00F4DB6D-C3A1-4BD4-A019-84F754C80CE8}" type="presParOf" srcId="{CD6BF420-C961-4AB5-8B85-3E0458B7FBD5}" destId="{176F6F6B-1CEA-4C1B-A30F-8C132A597A59}" srcOrd="14" destOrd="0" presId="urn:microsoft.com/office/officeart/2005/8/layout/hProcess7"/>
    <dgm:cxn modelId="{3C8E2A47-0737-4476-BA9D-FD31AC7821F8}" type="presParOf" srcId="{176F6F6B-1CEA-4C1B-A30F-8C132A597A59}" destId="{0D7E7663-7A23-4479-B960-FB856E494300}" srcOrd="0" destOrd="0" presId="urn:microsoft.com/office/officeart/2005/8/layout/hProcess7"/>
    <dgm:cxn modelId="{2B335E23-33B4-4EC8-A6E4-3413CD84FFA4}" type="presParOf" srcId="{176F6F6B-1CEA-4C1B-A30F-8C132A597A59}" destId="{CC84BD75-C813-407B-B8D2-822321A0D148}" srcOrd="1" destOrd="0" presId="urn:microsoft.com/office/officeart/2005/8/layout/hProcess7"/>
    <dgm:cxn modelId="{005A71ED-8472-446C-83F7-9F1476EE48A4}" type="presParOf" srcId="{176F6F6B-1CEA-4C1B-A30F-8C132A597A59}" destId="{AB684B5C-2CF5-4025-A40E-4EC477409DE0}" srcOrd="2" destOrd="0" presId="urn:microsoft.com/office/officeart/2005/8/layout/hProcess7"/>
    <dgm:cxn modelId="{FA379883-07E7-428C-81C2-E4090B1A82D0}" type="presParOf" srcId="{CD6BF420-C961-4AB5-8B85-3E0458B7FBD5}" destId="{E82B6066-DDD3-470C-8285-15C98F4C9B35}" srcOrd="15" destOrd="0" presId="urn:microsoft.com/office/officeart/2005/8/layout/hProcess7"/>
    <dgm:cxn modelId="{356700D6-2A28-4D35-AA18-A2DA63527D35}" type="presParOf" srcId="{CD6BF420-C961-4AB5-8B85-3E0458B7FBD5}" destId="{5C452349-748A-4D14-80A4-34C0597C8595}" srcOrd="16" destOrd="0" presId="urn:microsoft.com/office/officeart/2005/8/layout/hProcess7"/>
    <dgm:cxn modelId="{B17DA1CF-DE07-4C96-967C-612938641BE8}" type="presParOf" srcId="{5C452349-748A-4D14-80A4-34C0597C8595}" destId="{89115542-B699-4CC9-B4F0-145DF2F63229}" srcOrd="0" destOrd="0" presId="urn:microsoft.com/office/officeart/2005/8/layout/hProcess7"/>
    <dgm:cxn modelId="{08192D65-858F-429E-A6AA-165069740E5F}" type="presParOf" srcId="{5C452349-748A-4D14-80A4-34C0597C8595}" destId="{C3C513D0-EFF4-47CF-8E03-14056EE5AEC9}" srcOrd="1" destOrd="0" presId="urn:microsoft.com/office/officeart/2005/8/layout/hProcess7"/>
    <dgm:cxn modelId="{518BFC6C-D8A1-44AB-AADC-212197B72457}" type="presParOf" srcId="{5C452349-748A-4D14-80A4-34C0597C8595}" destId="{12831B0E-C12A-4BC0-AF43-0AA42D459C1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86B944-367B-49C5-87D0-7AA51D5CC554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51B0961A-3459-49DF-B712-9471F7E78295}">
      <dgm:prSet phldrT="[Текст]"/>
      <dgm:spPr/>
      <dgm:t>
        <a:bodyPr/>
        <a:lstStyle/>
        <a:p>
          <a:r>
            <a:rPr lang="ru-RU" dirty="0" smtClean="0"/>
            <a:t>10 * 9</a:t>
          </a:r>
          <a:endParaRPr lang="ru-RU" dirty="0"/>
        </a:p>
      </dgm:t>
    </dgm:pt>
    <dgm:pt modelId="{16D1040E-6D5B-448C-A30F-7DFD94489B97}" type="parTrans" cxnId="{32EA7C3B-5BEE-43EC-B7B0-936ADC219EC9}">
      <dgm:prSet/>
      <dgm:spPr/>
      <dgm:t>
        <a:bodyPr/>
        <a:lstStyle/>
        <a:p>
          <a:endParaRPr lang="ru-RU"/>
        </a:p>
      </dgm:t>
    </dgm:pt>
    <dgm:pt modelId="{BDB82C6C-F9BF-41D7-B5F8-861A48DB1A17}" type="sibTrans" cxnId="{32EA7C3B-5BEE-43EC-B7B0-936ADC219EC9}">
      <dgm:prSet/>
      <dgm:spPr/>
      <dgm:t>
        <a:bodyPr/>
        <a:lstStyle/>
        <a:p>
          <a:endParaRPr lang="ru-RU"/>
        </a:p>
      </dgm:t>
    </dgm:pt>
    <dgm:pt modelId="{CC5008A6-D09A-43B1-9144-064090A4AA51}">
      <dgm:prSet phldrT="[Текст]"/>
      <dgm:spPr/>
      <dgm:t>
        <a:bodyPr/>
        <a:lstStyle/>
        <a:p>
          <a:r>
            <a:rPr lang="ru-RU" dirty="0" smtClean="0"/>
            <a:t>2 * 10</a:t>
          </a:r>
          <a:endParaRPr lang="ru-RU" dirty="0"/>
        </a:p>
      </dgm:t>
    </dgm:pt>
    <dgm:pt modelId="{75CB1004-3217-4ACA-959B-8ACF9D40A46B}" type="parTrans" cxnId="{A23CB66B-3C92-42E4-9306-ECE3C13BB030}">
      <dgm:prSet/>
      <dgm:spPr/>
      <dgm:t>
        <a:bodyPr/>
        <a:lstStyle/>
        <a:p>
          <a:endParaRPr lang="ru-RU"/>
        </a:p>
      </dgm:t>
    </dgm:pt>
    <dgm:pt modelId="{22451E1C-FE59-4CF0-88CA-631C17A367EF}" type="sibTrans" cxnId="{A23CB66B-3C92-42E4-9306-ECE3C13BB030}">
      <dgm:prSet/>
      <dgm:spPr/>
      <dgm:t>
        <a:bodyPr/>
        <a:lstStyle/>
        <a:p>
          <a:endParaRPr lang="ru-RU"/>
        </a:p>
      </dgm:t>
    </dgm:pt>
    <dgm:pt modelId="{6203CD8A-C1E7-4E78-B20A-03BCEED9E312}">
      <dgm:prSet phldrT="[Текст]"/>
      <dgm:spPr/>
      <dgm:t>
        <a:bodyPr/>
        <a:lstStyle/>
        <a:p>
          <a:r>
            <a:rPr lang="ru-RU" dirty="0" smtClean="0"/>
            <a:t>10 * 4</a:t>
          </a:r>
          <a:endParaRPr lang="ru-RU" dirty="0"/>
        </a:p>
      </dgm:t>
    </dgm:pt>
    <dgm:pt modelId="{0CDA35CC-1105-4EC4-92AD-33D886F34F8B}" type="parTrans" cxnId="{EED609D9-9145-4926-89C3-BDB3CC18824E}">
      <dgm:prSet/>
      <dgm:spPr/>
      <dgm:t>
        <a:bodyPr/>
        <a:lstStyle/>
        <a:p>
          <a:endParaRPr lang="ru-RU"/>
        </a:p>
      </dgm:t>
    </dgm:pt>
    <dgm:pt modelId="{1C3ACC46-9FFF-486E-85A7-8B9AA06F96F1}" type="sibTrans" cxnId="{EED609D9-9145-4926-89C3-BDB3CC18824E}">
      <dgm:prSet/>
      <dgm:spPr/>
      <dgm:t>
        <a:bodyPr/>
        <a:lstStyle/>
        <a:p>
          <a:endParaRPr lang="ru-RU"/>
        </a:p>
      </dgm:t>
    </dgm:pt>
    <dgm:pt modelId="{35899EC5-7BCD-40A2-A638-EFC16A75C17D}">
      <dgm:prSet phldrT="[Текст]"/>
      <dgm:spPr/>
      <dgm:t>
        <a:bodyPr/>
        <a:lstStyle/>
        <a:p>
          <a:r>
            <a:rPr lang="ru-RU" dirty="0" smtClean="0"/>
            <a:t>6 * 10</a:t>
          </a:r>
          <a:endParaRPr lang="ru-RU" dirty="0"/>
        </a:p>
      </dgm:t>
    </dgm:pt>
    <dgm:pt modelId="{35EEBD2A-FC09-4ADA-86CA-F818676BFFC4}" type="parTrans" cxnId="{902D6865-8EC4-4AB6-8F1E-AED681018F2C}">
      <dgm:prSet/>
      <dgm:spPr/>
      <dgm:t>
        <a:bodyPr/>
        <a:lstStyle/>
        <a:p>
          <a:endParaRPr lang="ru-RU"/>
        </a:p>
      </dgm:t>
    </dgm:pt>
    <dgm:pt modelId="{CAD083D6-52C6-43FF-B50F-BAD8D7C752DC}" type="sibTrans" cxnId="{902D6865-8EC4-4AB6-8F1E-AED681018F2C}">
      <dgm:prSet/>
      <dgm:spPr/>
      <dgm:t>
        <a:bodyPr/>
        <a:lstStyle/>
        <a:p>
          <a:endParaRPr lang="ru-RU"/>
        </a:p>
      </dgm:t>
    </dgm:pt>
    <dgm:pt modelId="{94CDD342-BC13-4090-BCF0-2F45AF119682}">
      <dgm:prSet phldrT="[Текст]"/>
      <dgm:spPr/>
      <dgm:t>
        <a:bodyPr/>
        <a:lstStyle/>
        <a:p>
          <a:r>
            <a:rPr lang="ru-RU" dirty="0" smtClean="0"/>
            <a:t>10 * 8</a:t>
          </a:r>
          <a:endParaRPr lang="ru-RU" dirty="0"/>
        </a:p>
      </dgm:t>
    </dgm:pt>
    <dgm:pt modelId="{342FCF37-B849-41DD-8E72-20995B32D984}" type="parTrans" cxnId="{2F8E53E5-FB7B-4F91-B003-EFCB2A001DE1}">
      <dgm:prSet/>
      <dgm:spPr/>
      <dgm:t>
        <a:bodyPr/>
        <a:lstStyle/>
        <a:p>
          <a:endParaRPr lang="ru-RU"/>
        </a:p>
      </dgm:t>
    </dgm:pt>
    <dgm:pt modelId="{4BB31E3D-22F2-4636-9D32-8DB9A667DF2C}" type="sibTrans" cxnId="{2F8E53E5-FB7B-4F91-B003-EFCB2A001DE1}">
      <dgm:prSet/>
      <dgm:spPr/>
      <dgm:t>
        <a:bodyPr/>
        <a:lstStyle/>
        <a:p>
          <a:endParaRPr lang="ru-RU"/>
        </a:p>
      </dgm:t>
    </dgm:pt>
    <dgm:pt modelId="{9A3704A4-9CA0-4621-B549-D23E8B4D8869}">
      <dgm:prSet phldrT="[Текст]"/>
      <dgm:spPr/>
      <dgm:t>
        <a:bodyPr/>
        <a:lstStyle/>
        <a:p>
          <a:r>
            <a:rPr lang="ru-RU" dirty="0" smtClean="0"/>
            <a:t>7 * 10</a:t>
          </a:r>
          <a:endParaRPr lang="ru-RU" dirty="0"/>
        </a:p>
      </dgm:t>
    </dgm:pt>
    <dgm:pt modelId="{37C37FFC-73AF-4667-844C-DBA211CA2807}" type="parTrans" cxnId="{E484095F-FFA4-4390-B58D-D8D3A3FC2636}">
      <dgm:prSet/>
      <dgm:spPr/>
      <dgm:t>
        <a:bodyPr/>
        <a:lstStyle/>
        <a:p>
          <a:endParaRPr lang="ru-RU"/>
        </a:p>
      </dgm:t>
    </dgm:pt>
    <dgm:pt modelId="{03CD9D71-3536-4797-B44E-23D7B07B59F9}" type="sibTrans" cxnId="{E484095F-FFA4-4390-B58D-D8D3A3FC2636}">
      <dgm:prSet/>
      <dgm:spPr/>
      <dgm:t>
        <a:bodyPr/>
        <a:lstStyle/>
        <a:p>
          <a:endParaRPr lang="ru-RU"/>
        </a:p>
      </dgm:t>
    </dgm:pt>
    <dgm:pt modelId="{9C099FB8-49C3-4B14-B16B-0E8E3D407DEC}" type="pres">
      <dgm:prSet presAssocID="{8186B944-367B-49C5-87D0-7AA51D5CC55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6FB954D-2626-4034-932F-0B461BB05D21}" type="pres">
      <dgm:prSet presAssocID="{51B0961A-3459-49DF-B712-9471F7E7829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F64828E-4EF3-453B-9647-055E13BAE095}" type="pres">
      <dgm:prSet presAssocID="{BDB82C6C-F9BF-41D7-B5F8-861A48DB1A17}" presName="sibTrans" presStyleCnt="0"/>
      <dgm:spPr/>
    </dgm:pt>
    <dgm:pt modelId="{FF81083B-D630-4747-99A4-47A6910E1251}" type="pres">
      <dgm:prSet presAssocID="{CC5008A6-D09A-43B1-9144-064090A4AA5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EE7013-EA76-40F3-BC8D-99B166FFB767}" type="pres">
      <dgm:prSet presAssocID="{22451E1C-FE59-4CF0-88CA-631C17A367EF}" presName="sibTrans" presStyleCnt="0"/>
      <dgm:spPr/>
    </dgm:pt>
    <dgm:pt modelId="{139C0DA7-1FA2-4169-87F9-E21F7420D89D}" type="pres">
      <dgm:prSet presAssocID="{6203CD8A-C1E7-4E78-B20A-03BCEED9E31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DF4116-77DC-4581-98D3-CB342AB2CD8B}" type="pres">
      <dgm:prSet presAssocID="{1C3ACC46-9FFF-486E-85A7-8B9AA06F96F1}" presName="sibTrans" presStyleCnt="0"/>
      <dgm:spPr/>
    </dgm:pt>
    <dgm:pt modelId="{2CAE3D19-CE36-4762-8825-5BBBC54F5E5A}" type="pres">
      <dgm:prSet presAssocID="{35899EC5-7BCD-40A2-A638-EFC16A75C17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4FA9E56-E7DA-477B-B911-794EC8BF552A}" type="pres">
      <dgm:prSet presAssocID="{CAD083D6-52C6-43FF-B50F-BAD8D7C752DC}" presName="sibTrans" presStyleCnt="0"/>
      <dgm:spPr/>
    </dgm:pt>
    <dgm:pt modelId="{E5D86F10-AC1B-40CB-8CE2-DA61BF4D7B1B}" type="pres">
      <dgm:prSet presAssocID="{94CDD342-BC13-4090-BCF0-2F45AF11968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0C109F-76DE-460A-B561-EE9AB1082BDE}" type="pres">
      <dgm:prSet presAssocID="{4BB31E3D-22F2-4636-9D32-8DB9A667DF2C}" presName="sibTrans" presStyleCnt="0"/>
      <dgm:spPr/>
    </dgm:pt>
    <dgm:pt modelId="{EFA653BD-A679-4C0C-86CC-AAEA66332A46}" type="pres">
      <dgm:prSet presAssocID="{9A3704A4-9CA0-4621-B549-D23E8B4D886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2EA7C3B-5BEE-43EC-B7B0-936ADC219EC9}" srcId="{8186B944-367B-49C5-87D0-7AA51D5CC554}" destId="{51B0961A-3459-49DF-B712-9471F7E78295}" srcOrd="0" destOrd="0" parTransId="{16D1040E-6D5B-448C-A30F-7DFD94489B97}" sibTransId="{BDB82C6C-F9BF-41D7-B5F8-861A48DB1A17}"/>
    <dgm:cxn modelId="{55DC36AF-B083-46E9-99DC-9EBC5C6402B4}" type="presOf" srcId="{94CDD342-BC13-4090-BCF0-2F45AF119682}" destId="{E5D86F10-AC1B-40CB-8CE2-DA61BF4D7B1B}" srcOrd="0" destOrd="0" presId="urn:microsoft.com/office/officeart/2005/8/layout/default"/>
    <dgm:cxn modelId="{6E520E74-928D-4F86-9A95-1B6418C9CCA4}" type="presOf" srcId="{35899EC5-7BCD-40A2-A638-EFC16A75C17D}" destId="{2CAE3D19-CE36-4762-8825-5BBBC54F5E5A}" srcOrd="0" destOrd="0" presId="urn:microsoft.com/office/officeart/2005/8/layout/default"/>
    <dgm:cxn modelId="{9B649927-D100-493A-BD7E-E884004FFCC3}" type="presOf" srcId="{9A3704A4-9CA0-4621-B549-D23E8B4D8869}" destId="{EFA653BD-A679-4C0C-86CC-AAEA66332A46}" srcOrd="0" destOrd="0" presId="urn:microsoft.com/office/officeart/2005/8/layout/default"/>
    <dgm:cxn modelId="{EED609D9-9145-4926-89C3-BDB3CC18824E}" srcId="{8186B944-367B-49C5-87D0-7AA51D5CC554}" destId="{6203CD8A-C1E7-4E78-B20A-03BCEED9E312}" srcOrd="2" destOrd="0" parTransId="{0CDA35CC-1105-4EC4-92AD-33D886F34F8B}" sibTransId="{1C3ACC46-9FFF-486E-85A7-8B9AA06F96F1}"/>
    <dgm:cxn modelId="{A4B179AC-6B67-41A4-8337-FC4EE032E7FA}" type="presOf" srcId="{51B0961A-3459-49DF-B712-9471F7E78295}" destId="{F6FB954D-2626-4034-932F-0B461BB05D21}" srcOrd="0" destOrd="0" presId="urn:microsoft.com/office/officeart/2005/8/layout/default"/>
    <dgm:cxn modelId="{A23CB66B-3C92-42E4-9306-ECE3C13BB030}" srcId="{8186B944-367B-49C5-87D0-7AA51D5CC554}" destId="{CC5008A6-D09A-43B1-9144-064090A4AA51}" srcOrd="1" destOrd="0" parTransId="{75CB1004-3217-4ACA-959B-8ACF9D40A46B}" sibTransId="{22451E1C-FE59-4CF0-88CA-631C17A367EF}"/>
    <dgm:cxn modelId="{E484095F-FFA4-4390-B58D-D8D3A3FC2636}" srcId="{8186B944-367B-49C5-87D0-7AA51D5CC554}" destId="{9A3704A4-9CA0-4621-B549-D23E8B4D8869}" srcOrd="5" destOrd="0" parTransId="{37C37FFC-73AF-4667-844C-DBA211CA2807}" sibTransId="{03CD9D71-3536-4797-B44E-23D7B07B59F9}"/>
    <dgm:cxn modelId="{6417466C-3E33-494B-AEDC-E73CB6001B3D}" type="presOf" srcId="{6203CD8A-C1E7-4E78-B20A-03BCEED9E312}" destId="{139C0DA7-1FA2-4169-87F9-E21F7420D89D}" srcOrd="0" destOrd="0" presId="urn:microsoft.com/office/officeart/2005/8/layout/default"/>
    <dgm:cxn modelId="{902D6865-8EC4-4AB6-8F1E-AED681018F2C}" srcId="{8186B944-367B-49C5-87D0-7AA51D5CC554}" destId="{35899EC5-7BCD-40A2-A638-EFC16A75C17D}" srcOrd="3" destOrd="0" parTransId="{35EEBD2A-FC09-4ADA-86CA-F818676BFFC4}" sibTransId="{CAD083D6-52C6-43FF-B50F-BAD8D7C752DC}"/>
    <dgm:cxn modelId="{F2EE004D-A310-40D9-B42B-448F12B08A96}" type="presOf" srcId="{8186B944-367B-49C5-87D0-7AA51D5CC554}" destId="{9C099FB8-49C3-4B14-B16B-0E8E3D407DEC}" srcOrd="0" destOrd="0" presId="urn:microsoft.com/office/officeart/2005/8/layout/default"/>
    <dgm:cxn modelId="{2F8E53E5-FB7B-4F91-B003-EFCB2A001DE1}" srcId="{8186B944-367B-49C5-87D0-7AA51D5CC554}" destId="{94CDD342-BC13-4090-BCF0-2F45AF119682}" srcOrd="4" destOrd="0" parTransId="{342FCF37-B849-41DD-8E72-20995B32D984}" sibTransId="{4BB31E3D-22F2-4636-9D32-8DB9A667DF2C}"/>
    <dgm:cxn modelId="{7CBCF987-7C15-41CF-B2D8-D2159C591BD3}" type="presOf" srcId="{CC5008A6-D09A-43B1-9144-064090A4AA51}" destId="{FF81083B-D630-4747-99A4-47A6910E1251}" srcOrd="0" destOrd="0" presId="urn:microsoft.com/office/officeart/2005/8/layout/default"/>
    <dgm:cxn modelId="{775F1146-9B41-4DB1-8190-D9A337550C8F}" type="presParOf" srcId="{9C099FB8-49C3-4B14-B16B-0E8E3D407DEC}" destId="{F6FB954D-2626-4034-932F-0B461BB05D21}" srcOrd="0" destOrd="0" presId="urn:microsoft.com/office/officeart/2005/8/layout/default"/>
    <dgm:cxn modelId="{12510B59-3849-42FF-A6ED-2EB5AABE1862}" type="presParOf" srcId="{9C099FB8-49C3-4B14-B16B-0E8E3D407DEC}" destId="{1F64828E-4EF3-453B-9647-055E13BAE095}" srcOrd="1" destOrd="0" presId="urn:microsoft.com/office/officeart/2005/8/layout/default"/>
    <dgm:cxn modelId="{9685D326-D8E7-4332-9027-9604C5A8603E}" type="presParOf" srcId="{9C099FB8-49C3-4B14-B16B-0E8E3D407DEC}" destId="{FF81083B-D630-4747-99A4-47A6910E1251}" srcOrd="2" destOrd="0" presId="urn:microsoft.com/office/officeart/2005/8/layout/default"/>
    <dgm:cxn modelId="{C84D626C-4AF7-4102-BC9E-349DFA7EF54C}" type="presParOf" srcId="{9C099FB8-49C3-4B14-B16B-0E8E3D407DEC}" destId="{69EE7013-EA76-40F3-BC8D-99B166FFB767}" srcOrd="3" destOrd="0" presId="urn:microsoft.com/office/officeart/2005/8/layout/default"/>
    <dgm:cxn modelId="{9C8AA2D0-1BC8-4BB0-87AA-0169A56AD988}" type="presParOf" srcId="{9C099FB8-49C3-4B14-B16B-0E8E3D407DEC}" destId="{139C0DA7-1FA2-4169-87F9-E21F7420D89D}" srcOrd="4" destOrd="0" presId="urn:microsoft.com/office/officeart/2005/8/layout/default"/>
    <dgm:cxn modelId="{066FB595-9A01-4572-A43F-0D81C52D8741}" type="presParOf" srcId="{9C099FB8-49C3-4B14-B16B-0E8E3D407DEC}" destId="{99DF4116-77DC-4581-98D3-CB342AB2CD8B}" srcOrd="5" destOrd="0" presId="urn:microsoft.com/office/officeart/2005/8/layout/default"/>
    <dgm:cxn modelId="{8406B263-5A9A-4C7E-9054-BEE1B5903910}" type="presParOf" srcId="{9C099FB8-49C3-4B14-B16B-0E8E3D407DEC}" destId="{2CAE3D19-CE36-4762-8825-5BBBC54F5E5A}" srcOrd="6" destOrd="0" presId="urn:microsoft.com/office/officeart/2005/8/layout/default"/>
    <dgm:cxn modelId="{E22EF9C0-F43D-471D-B076-03C1C03523B8}" type="presParOf" srcId="{9C099FB8-49C3-4B14-B16B-0E8E3D407DEC}" destId="{74FA9E56-E7DA-477B-B911-794EC8BF552A}" srcOrd="7" destOrd="0" presId="urn:microsoft.com/office/officeart/2005/8/layout/default"/>
    <dgm:cxn modelId="{C4DA9014-7064-4CEF-A736-8B79BBEF0CFE}" type="presParOf" srcId="{9C099FB8-49C3-4B14-B16B-0E8E3D407DEC}" destId="{E5D86F10-AC1B-40CB-8CE2-DA61BF4D7B1B}" srcOrd="8" destOrd="0" presId="urn:microsoft.com/office/officeart/2005/8/layout/default"/>
    <dgm:cxn modelId="{FF881D89-971E-4340-A825-770ED95EDD89}" type="presParOf" srcId="{9C099FB8-49C3-4B14-B16B-0E8E3D407DEC}" destId="{0F0C109F-76DE-460A-B561-EE9AB1082BDE}" srcOrd="9" destOrd="0" presId="urn:microsoft.com/office/officeart/2005/8/layout/default"/>
    <dgm:cxn modelId="{6694F74A-6283-4D8B-ADE9-384E7EE3FEB9}" type="presParOf" srcId="{9C099FB8-49C3-4B14-B16B-0E8E3D407DEC}" destId="{EFA653BD-A679-4C0C-86CC-AAEA66332A4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D151FB-5B2C-43FF-94CD-B6944A0F888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AA04352-BEE8-4527-B349-28183B7E7ABC}">
      <dgm:prSet phldrT="[Текст]"/>
      <dgm:spPr/>
      <dgm:t>
        <a:bodyPr/>
        <a:lstStyle/>
        <a:p>
          <a:r>
            <a:rPr lang="ru-RU" dirty="0" err="1" smtClean="0"/>
            <a:t>Самостійна</a:t>
          </a:r>
          <a:r>
            <a:rPr lang="ru-RU" dirty="0" smtClean="0"/>
            <a:t> робота на </a:t>
          </a:r>
          <a:r>
            <a:rPr lang="ru-RU" dirty="0" err="1" smtClean="0"/>
            <a:t>картках</a:t>
          </a:r>
          <a:r>
            <a:rPr lang="ru-RU" dirty="0" smtClean="0"/>
            <a:t>. </a:t>
          </a:r>
          <a:r>
            <a:rPr lang="ru-RU" dirty="0" err="1" smtClean="0"/>
            <a:t>Завдання</a:t>
          </a:r>
          <a:r>
            <a:rPr lang="ru-RU" dirty="0" smtClean="0"/>
            <a:t>:</a:t>
          </a:r>
          <a:endParaRPr lang="ru-RU" dirty="0"/>
        </a:p>
      </dgm:t>
    </dgm:pt>
    <dgm:pt modelId="{D52790F5-9578-4463-A0AF-C1EBCCA7C0DD}" type="parTrans" cxnId="{9830B7E7-1E3E-4F8D-B9A4-643BF9FE416A}">
      <dgm:prSet/>
      <dgm:spPr/>
      <dgm:t>
        <a:bodyPr/>
        <a:lstStyle/>
        <a:p>
          <a:endParaRPr lang="ru-RU"/>
        </a:p>
      </dgm:t>
    </dgm:pt>
    <dgm:pt modelId="{B9559EDA-4901-4297-9C4B-E13B681FF811}" type="sibTrans" cxnId="{9830B7E7-1E3E-4F8D-B9A4-643BF9FE416A}">
      <dgm:prSet/>
      <dgm:spPr/>
      <dgm:t>
        <a:bodyPr/>
        <a:lstStyle/>
        <a:p>
          <a:endParaRPr lang="ru-RU"/>
        </a:p>
      </dgm:t>
    </dgm:pt>
    <dgm:pt modelId="{18AAEAF4-647D-494E-8C57-4A9F300D9A00}">
      <dgm:prSet phldrT="[Текст]"/>
      <dgm:spPr/>
      <dgm:t>
        <a:bodyPr/>
        <a:lstStyle/>
        <a:p>
          <a:r>
            <a:rPr lang="ru-RU" dirty="0" err="1" smtClean="0"/>
            <a:t>трикутник</a:t>
          </a:r>
          <a:r>
            <a:rPr lang="ru-RU" dirty="0" smtClean="0"/>
            <a:t> </a:t>
          </a:r>
          <a:r>
            <a:rPr lang="ru-RU" dirty="0" err="1" smtClean="0"/>
            <a:t>розфарбувати</a:t>
          </a:r>
          <a:r>
            <a:rPr lang="ru-RU" dirty="0" smtClean="0"/>
            <a:t> </a:t>
          </a:r>
          <a:r>
            <a:rPr lang="ru-RU" dirty="0" err="1" smtClean="0"/>
            <a:t>червоним</a:t>
          </a:r>
          <a:r>
            <a:rPr lang="ru-RU" dirty="0" smtClean="0"/>
            <a:t> </a:t>
          </a:r>
          <a:r>
            <a:rPr lang="ru-RU" dirty="0" err="1" smtClean="0"/>
            <a:t>кольором</a:t>
          </a:r>
          <a:r>
            <a:rPr lang="ru-RU" dirty="0" smtClean="0"/>
            <a:t>, </a:t>
          </a:r>
          <a:endParaRPr lang="ru-RU" dirty="0"/>
        </a:p>
      </dgm:t>
    </dgm:pt>
    <dgm:pt modelId="{F3FAA53D-56D9-4DCC-9E8E-71831C19BFB7}" type="parTrans" cxnId="{84A6EA1A-1D5D-4EF1-AD40-01523911F6C2}">
      <dgm:prSet/>
      <dgm:spPr/>
      <dgm:t>
        <a:bodyPr/>
        <a:lstStyle/>
        <a:p>
          <a:endParaRPr lang="ru-RU"/>
        </a:p>
      </dgm:t>
    </dgm:pt>
    <dgm:pt modelId="{BC9F901F-82DD-4E92-B940-3BC6B18CB88B}" type="sibTrans" cxnId="{84A6EA1A-1D5D-4EF1-AD40-01523911F6C2}">
      <dgm:prSet/>
      <dgm:spPr/>
      <dgm:t>
        <a:bodyPr/>
        <a:lstStyle/>
        <a:p>
          <a:endParaRPr lang="ru-RU"/>
        </a:p>
      </dgm:t>
    </dgm:pt>
    <dgm:pt modelId="{A07A6C85-3015-4CE2-951C-6FA8A8ED2270}">
      <dgm:prSet phldrT="[Текст]"/>
      <dgm:spPr/>
      <dgm:t>
        <a:bodyPr/>
        <a:lstStyle/>
        <a:p>
          <a:r>
            <a:rPr lang="ru-RU" dirty="0" err="1" smtClean="0"/>
            <a:t>чотирикутник</a:t>
          </a:r>
          <a:r>
            <a:rPr lang="ru-RU" dirty="0" smtClean="0"/>
            <a:t> </a:t>
          </a:r>
          <a:r>
            <a:rPr lang="ru-RU" dirty="0" err="1" smtClean="0"/>
            <a:t>розфарбувати</a:t>
          </a:r>
          <a:r>
            <a:rPr lang="ru-RU" dirty="0" smtClean="0"/>
            <a:t> </a:t>
          </a:r>
          <a:r>
            <a:rPr lang="ru-RU" dirty="0" err="1" smtClean="0"/>
            <a:t>синім</a:t>
          </a:r>
          <a:r>
            <a:rPr lang="ru-RU" dirty="0" smtClean="0"/>
            <a:t> </a:t>
          </a:r>
          <a:r>
            <a:rPr lang="ru-RU" dirty="0" err="1" smtClean="0"/>
            <a:t>кольором</a:t>
          </a:r>
          <a:r>
            <a:rPr lang="ru-RU" dirty="0" smtClean="0"/>
            <a:t> </a:t>
          </a:r>
          <a:endParaRPr lang="ru-RU" dirty="0"/>
        </a:p>
      </dgm:t>
    </dgm:pt>
    <dgm:pt modelId="{D2BCE5E5-FF4E-4912-B0F5-ADBB1753B624}" type="parTrans" cxnId="{15DFA18F-5CE3-444D-B58F-E61D986743A7}">
      <dgm:prSet/>
      <dgm:spPr/>
      <dgm:t>
        <a:bodyPr/>
        <a:lstStyle/>
        <a:p>
          <a:endParaRPr lang="ru-RU"/>
        </a:p>
      </dgm:t>
    </dgm:pt>
    <dgm:pt modelId="{148B02F5-F2BB-4780-99E8-451B6CA5E227}" type="sibTrans" cxnId="{15DFA18F-5CE3-444D-B58F-E61D986743A7}">
      <dgm:prSet/>
      <dgm:spPr/>
      <dgm:t>
        <a:bodyPr/>
        <a:lstStyle/>
        <a:p>
          <a:endParaRPr lang="ru-RU"/>
        </a:p>
      </dgm:t>
    </dgm:pt>
    <dgm:pt modelId="{7D0E5DF3-B0A8-4ADD-9639-C52B252B3161}">
      <dgm:prSet phldrT="[Текст]"/>
      <dgm:spPr/>
      <dgm:t>
        <a:bodyPr/>
        <a:lstStyle/>
        <a:p>
          <a:r>
            <a:rPr lang="ru-RU" dirty="0" err="1" smtClean="0"/>
            <a:t>шестикутник</a:t>
          </a:r>
          <a:r>
            <a:rPr lang="ru-RU" dirty="0" smtClean="0"/>
            <a:t> </a:t>
          </a:r>
          <a:r>
            <a:rPr lang="ru-RU" dirty="0" err="1" smtClean="0"/>
            <a:t>розфарбувати</a:t>
          </a:r>
          <a:r>
            <a:rPr lang="ru-RU" dirty="0" smtClean="0"/>
            <a:t> зеленим </a:t>
          </a:r>
          <a:r>
            <a:rPr lang="ru-RU" dirty="0" err="1" smtClean="0"/>
            <a:t>кольором</a:t>
          </a:r>
          <a:r>
            <a:rPr lang="ru-RU" dirty="0" smtClean="0"/>
            <a:t> </a:t>
          </a:r>
          <a:endParaRPr lang="ru-RU" dirty="0"/>
        </a:p>
      </dgm:t>
    </dgm:pt>
    <dgm:pt modelId="{DECB417F-78E0-4F25-8510-88F8D829AE8C}" type="parTrans" cxnId="{32DE8E85-D389-4A5B-8BEF-65F575DE5E98}">
      <dgm:prSet/>
      <dgm:spPr/>
      <dgm:t>
        <a:bodyPr/>
        <a:lstStyle/>
        <a:p>
          <a:endParaRPr lang="ru-RU"/>
        </a:p>
      </dgm:t>
    </dgm:pt>
    <dgm:pt modelId="{AB8D686C-87C0-43E2-A720-EEAC15077944}" type="sibTrans" cxnId="{32DE8E85-D389-4A5B-8BEF-65F575DE5E98}">
      <dgm:prSet/>
      <dgm:spPr/>
      <dgm:t>
        <a:bodyPr/>
        <a:lstStyle/>
        <a:p>
          <a:endParaRPr lang="ru-RU"/>
        </a:p>
      </dgm:t>
    </dgm:pt>
    <dgm:pt modelId="{6D77C6BA-1540-4B3C-B881-4DAC2F0F301F}">
      <dgm:prSet phldrT="[Текст]"/>
      <dgm:spPr/>
      <dgm:t>
        <a:bodyPr/>
        <a:lstStyle/>
        <a:p>
          <a:r>
            <a:rPr lang="ru-RU" dirty="0" err="1" smtClean="0"/>
            <a:t>п’ятикутник</a:t>
          </a:r>
          <a:r>
            <a:rPr lang="ru-RU" dirty="0" smtClean="0"/>
            <a:t> </a:t>
          </a:r>
          <a:r>
            <a:rPr lang="ru-RU" dirty="0" err="1" smtClean="0"/>
            <a:t>розфарбувати</a:t>
          </a:r>
          <a:r>
            <a:rPr lang="ru-RU" dirty="0" smtClean="0"/>
            <a:t> </a:t>
          </a:r>
          <a:r>
            <a:rPr lang="ru-RU" dirty="0" err="1" smtClean="0"/>
            <a:t>жовтим</a:t>
          </a:r>
          <a:r>
            <a:rPr lang="ru-RU" dirty="0" smtClean="0"/>
            <a:t> </a:t>
          </a:r>
          <a:r>
            <a:rPr lang="ru-RU" dirty="0" err="1" smtClean="0"/>
            <a:t>кольором</a:t>
          </a:r>
          <a:endParaRPr lang="ru-RU" dirty="0"/>
        </a:p>
      </dgm:t>
    </dgm:pt>
    <dgm:pt modelId="{8D77908A-71CE-4A4C-81CB-1F5023E9E26C}" type="parTrans" cxnId="{74978782-0E2F-4F4F-8A9B-80CD5401D1DB}">
      <dgm:prSet/>
      <dgm:spPr/>
      <dgm:t>
        <a:bodyPr/>
        <a:lstStyle/>
        <a:p>
          <a:endParaRPr lang="ru-RU"/>
        </a:p>
      </dgm:t>
    </dgm:pt>
    <dgm:pt modelId="{229CCEE7-6C41-4F0D-AECC-3A80549177FB}" type="sibTrans" cxnId="{74978782-0E2F-4F4F-8A9B-80CD5401D1DB}">
      <dgm:prSet/>
      <dgm:spPr/>
      <dgm:t>
        <a:bodyPr/>
        <a:lstStyle/>
        <a:p>
          <a:endParaRPr lang="ru-RU"/>
        </a:p>
      </dgm:t>
    </dgm:pt>
    <dgm:pt modelId="{8C564C7F-37CF-44BA-B95E-EBB32C372DFA}" type="pres">
      <dgm:prSet presAssocID="{DBD151FB-5B2C-43FF-94CD-B6944A0F888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53A7B7-82ED-4485-93AF-D3AA34785C94}" type="pres">
      <dgm:prSet presAssocID="{5AA04352-BEE8-4527-B349-28183B7E7ABC}" presName="hierRoot1" presStyleCnt="0"/>
      <dgm:spPr/>
    </dgm:pt>
    <dgm:pt modelId="{8037C48F-975E-4FF8-8029-C163A6016BA3}" type="pres">
      <dgm:prSet presAssocID="{5AA04352-BEE8-4527-B349-28183B7E7ABC}" presName="composite" presStyleCnt="0"/>
      <dgm:spPr/>
    </dgm:pt>
    <dgm:pt modelId="{F879E709-1A10-48DE-899F-37BFC4139D44}" type="pres">
      <dgm:prSet presAssocID="{5AA04352-BEE8-4527-B349-28183B7E7ABC}" presName="background" presStyleLbl="node0" presStyleIdx="0" presStyleCnt="1"/>
      <dgm:spPr/>
    </dgm:pt>
    <dgm:pt modelId="{789D89A3-C5E5-4333-943F-9DC08D201E2B}" type="pres">
      <dgm:prSet presAssocID="{5AA04352-BEE8-4527-B349-28183B7E7ABC}" presName="text" presStyleLbl="fgAcc0" presStyleIdx="0" presStyleCnt="1" custScaleX="19377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564F574-CDDB-4BA7-8778-C95B964592AF}" type="pres">
      <dgm:prSet presAssocID="{5AA04352-BEE8-4527-B349-28183B7E7ABC}" presName="hierChild2" presStyleCnt="0"/>
      <dgm:spPr/>
    </dgm:pt>
    <dgm:pt modelId="{D0543A13-629B-413F-858B-7E7816FE891F}" type="pres">
      <dgm:prSet presAssocID="{F3FAA53D-56D9-4DCC-9E8E-71831C19BFB7}" presName="Name10" presStyleLbl="parChTrans1D2" presStyleIdx="0" presStyleCnt="4"/>
      <dgm:spPr/>
    </dgm:pt>
    <dgm:pt modelId="{6983CE9D-ED81-4258-8EEA-F85B26397541}" type="pres">
      <dgm:prSet presAssocID="{18AAEAF4-647D-494E-8C57-4A9F300D9A00}" presName="hierRoot2" presStyleCnt="0"/>
      <dgm:spPr/>
    </dgm:pt>
    <dgm:pt modelId="{47A80FA1-9D43-4769-BE2B-5C5232EC916D}" type="pres">
      <dgm:prSet presAssocID="{18AAEAF4-647D-494E-8C57-4A9F300D9A00}" presName="composite2" presStyleCnt="0"/>
      <dgm:spPr/>
    </dgm:pt>
    <dgm:pt modelId="{9FCFFE56-54F0-4BA3-A783-D7CB65361E1B}" type="pres">
      <dgm:prSet presAssocID="{18AAEAF4-647D-494E-8C57-4A9F300D9A00}" presName="background2" presStyleLbl="node2" presStyleIdx="0" presStyleCnt="4"/>
      <dgm:spPr/>
    </dgm:pt>
    <dgm:pt modelId="{B13D52D7-BAC4-456F-8201-B74068480162}" type="pres">
      <dgm:prSet presAssocID="{18AAEAF4-647D-494E-8C57-4A9F300D9A00}" presName="text2" presStyleLbl="fgAcc2" presStyleIdx="0" presStyleCnt="4">
        <dgm:presLayoutVars>
          <dgm:chPref val="3"/>
        </dgm:presLayoutVars>
      </dgm:prSet>
      <dgm:spPr/>
    </dgm:pt>
    <dgm:pt modelId="{9FBC31F9-D038-454A-8588-B8BADD517788}" type="pres">
      <dgm:prSet presAssocID="{18AAEAF4-647D-494E-8C57-4A9F300D9A00}" presName="hierChild3" presStyleCnt="0"/>
      <dgm:spPr/>
    </dgm:pt>
    <dgm:pt modelId="{65728051-44EB-4BFA-97A6-4D13BF5771F2}" type="pres">
      <dgm:prSet presAssocID="{D2BCE5E5-FF4E-4912-B0F5-ADBB1753B624}" presName="Name10" presStyleLbl="parChTrans1D2" presStyleIdx="1" presStyleCnt="4"/>
      <dgm:spPr/>
    </dgm:pt>
    <dgm:pt modelId="{60E3DC1D-5F8E-4020-A1E4-79CDFB105018}" type="pres">
      <dgm:prSet presAssocID="{A07A6C85-3015-4CE2-951C-6FA8A8ED2270}" presName="hierRoot2" presStyleCnt="0"/>
      <dgm:spPr/>
    </dgm:pt>
    <dgm:pt modelId="{EB0B61EB-6F94-422D-8287-E1C3C404E015}" type="pres">
      <dgm:prSet presAssocID="{A07A6C85-3015-4CE2-951C-6FA8A8ED2270}" presName="composite2" presStyleCnt="0"/>
      <dgm:spPr/>
    </dgm:pt>
    <dgm:pt modelId="{C0207098-7AAB-4BB8-B43E-8EB65F267BF9}" type="pres">
      <dgm:prSet presAssocID="{A07A6C85-3015-4CE2-951C-6FA8A8ED2270}" presName="background2" presStyleLbl="node2" presStyleIdx="1" presStyleCnt="4"/>
      <dgm:spPr/>
    </dgm:pt>
    <dgm:pt modelId="{B1DC1463-4C92-4A91-ABB9-C548314FD222}" type="pres">
      <dgm:prSet presAssocID="{A07A6C85-3015-4CE2-951C-6FA8A8ED2270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726E585-06E1-4515-AF59-E9FC709E0DF8}" type="pres">
      <dgm:prSet presAssocID="{A07A6C85-3015-4CE2-951C-6FA8A8ED2270}" presName="hierChild3" presStyleCnt="0"/>
      <dgm:spPr/>
    </dgm:pt>
    <dgm:pt modelId="{E2EF1A4B-2895-455F-BEA4-57246E985044}" type="pres">
      <dgm:prSet presAssocID="{DECB417F-78E0-4F25-8510-88F8D829AE8C}" presName="Name10" presStyleLbl="parChTrans1D2" presStyleIdx="2" presStyleCnt="4"/>
      <dgm:spPr/>
    </dgm:pt>
    <dgm:pt modelId="{694B49CF-986B-4BC4-A804-8133D4AF83F1}" type="pres">
      <dgm:prSet presAssocID="{7D0E5DF3-B0A8-4ADD-9639-C52B252B3161}" presName="hierRoot2" presStyleCnt="0"/>
      <dgm:spPr/>
    </dgm:pt>
    <dgm:pt modelId="{BC199874-D652-4246-8763-F5F7BDB70C69}" type="pres">
      <dgm:prSet presAssocID="{7D0E5DF3-B0A8-4ADD-9639-C52B252B3161}" presName="composite2" presStyleCnt="0"/>
      <dgm:spPr/>
    </dgm:pt>
    <dgm:pt modelId="{97E0F99D-799F-4345-B69F-178AFA198432}" type="pres">
      <dgm:prSet presAssocID="{7D0E5DF3-B0A8-4ADD-9639-C52B252B3161}" presName="background2" presStyleLbl="node2" presStyleIdx="2" presStyleCnt="4"/>
      <dgm:spPr/>
    </dgm:pt>
    <dgm:pt modelId="{D68BDE3D-E530-4A98-9E4D-99EACC03B621}" type="pres">
      <dgm:prSet presAssocID="{7D0E5DF3-B0A8-4ADD-9639-C52B252B3161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78E2B00-1842-4CA3-996C-442600ED0558}" type="pres">
      <dgm:prSet presAssocID="{7D0E5DF3-B0A8-4ADD-9639-C52B252B3161}" presName="hierChild3" presStyleCnt="0"/>
      <dgm:spPr/>
    </dgm:pt>
    <dgm:pt modelId="{E9E43473-F19B-4A3B-B6A0-1C10AFDC8146}" type="pres">
      <dgm:prSet presAssocID="{8D77908A-71CE-4A4C-81CB-1F5023E9E26C}" presName="Name10" presStyleLbl="parChTrans1D2" presStyleIdx="3" presStyleCnt="4"/>
      <dgm:spPr/>
    </dgm:pt>
    <dgm:pt modelId="{3F16E6B2-6437-4CD1-AD65-53A7FE15E3BC}" type="pres">
      <dgm:prSet presAssocID="{6D77C6BA-1540-4B3C-B881-4DAC2F0F301F}" presName="hierRoot2" presStyleCnt="0"/>
      <dgm:spPr/>
    </dgm:pt>
    <dgm:pt modelId="{D9453DB0-0102-4689-8775-4D2F3E0BDA47}" type="pres">
      <dgm:prSet presAssocID="{6D77C6BA-1540-4B3C-B881-4DAC2F0F301F}" presName="composite2" presStyleCnt="0"/>
      <dgm:spPr/>
    </dgm:pt>
    <dgm:pt modelId="{D788E642-2593-46B9-90FC-CCB8446263E5}" type="pres">
      <dgm:prSet presAssocID="{6D77C6BA-1540-4B3C-B881-4DAC2F0F301F}" presName="background2" presStyleLbl="node2" presStyleIdx="3" presStyleCnt="4"/>
      <dgm:spPr/>
    </dgm:pt>
    <dgm:pt modelId="{4BDDDAF8-ED97-4218-97DE-C4B6BEAAFF19}" type="pres">
      <dgm:prSet presAssocID="{6D77C6BA-1540-4B3C-B881-4DAC2F0F301F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E74E34A-96AF-4D69-9F88-1504470A918C}" type="pres">
      <dgm:prSet presAssocID="{6D77C6BA-1540-4B3C-B881-4DAC2F0F301F}" presName="hierChild3" presStyleCnt="0"/>
      <dgm:spPr/>
    </dgm:pt>
  </dgm:ptLst>
  <dgm:cxnLst>
    <dgm:cxn modelId="{15DFA18F-5CE3-444D-B58F-E61D986743A7}" srcId="{5AA04352-BEE8-4527-B349-28183B7E7ABC}" destId="{A07A6C85-3015-4CE2-951C-6FA8A8ED2270}" srcOrd="1" destOrd="0" parTransId="{D2BCE5E5-FF4E-4912-B0F5-ADBB1753B624}" sibTransId="{148B02F5-F2BB-4780-99E8-451B6CA5E227}"/>
    <dgm:cxn modelId="{7E7F9B91-E3D9-44AE-8F9D-7E013DE17343}" type="presOf" srcId="{A07A6C85-3015-4CE2-951C-6FA8A8ED2270}" destId="{B1DC1463-4C92-4A91-ABB9-C548314FD222}" srcOrd="0" destOrd="0" presId="urn:microsoft.com/office/officeart/2005/8/layout/hierarchy1"/>
    <dgm:cxn modelId="{EB6ADBD4-785E-4A92-B4A7-FBDFD88C5730}" type="presOf" srcId="{5AA04352-BEE8-4527-B349-28183B7E7ABC}" destId="{789D89A3-C5E5-4333-943F-9DC08D201E2B}" srcOrd="0" destOrd="0" presId="urn:microsoft.com/office/officeart/2005/8/layout/hierarchy1"/>
    <dgm:cxn modelId="{5893ACB6-CAA2-4A63-9F72-05FE919A321A}" type="presOf" srcId="{8D77908A-71CE-4A4C-81CB-1F5023E9E26C}" destId="{E9E43473-F19B-4A3B-B6A0-1C10AFDC8146}" srcOrd="0" destOrd="0" presId="urn:microsoft.com/office/officeart/2005/8/layout/hierarchy1"/>
    <dgm:cxn modelId="{DFF6932A-4EFF-4B30-AF9B-B58D1F2E6ED1}" type="presOf" srcId="{D2BCE5E5-FF4E-4912-B0F5-ADBB1753B624}" destId="{65728051-44EB-4BFA-97A6-4D13BF5771F2}" srcOrd="0" destOrd="0" presId="urn:microsoft.com/office/officeart/2005/8/layout/hierarchy1"/>
    <dgm:cxn modelId="{155EDAC4-37ED-4E6D-A8D7-7F787072D417}" type="presOf" srcId="{6D77C6BA-1540-4B3C-B881-4DAC2F0F301F}" destId="{4BDDDAF8-ED97-4218-97DE-C4B6BEAAFF19}" srcOrd="0" destOrd="0" presId="urn:microsoft.com/office/officeart/2005/8/layout/hierarchy1"/>
    <dgm:cxn modelId="{0CE52FF2-290E-4CB7-82B9-1A64823BDA63}" type="presOf" srcId="{18AAEAF4-647D-494E-8C57-4A9F300D9A00}" destId="{B13D52D7-BAC4-456F-8201-B74068480162}" srcOrd="0" destOrd="0" presId="urn:microsoft.com/office/officeart/2005/8/layout/hierarchy1"/>
    <dgm:cxn modelId="{93E8A2EC-B61B-42FA-96D5-EAD6102212CC}" type="presOf" srcId="{F3FAA53D-56D9-4DCC-9E8E-71831C19BFB7}" destId="{D0543A13-629B-413F-858B-7E7816FE891F}" srcOrd="0" destOrd="0" presId="urn:microsoft.com/office/officeart/2005/8/layout/hierarchy1"/>
    <dgm:cxn modelId="{EF5167F8-ED7C-46AF-8519-4739EDDD2308}" type="presOf" srcId="{DECB417F-78E0-4F25-8510-88F8D829AE8C}" destId="{E2EF1A4B-2895-455F-BEA4-57246E985044}" srcOrd="0" destOrd="0" presId="urn:microsoft.com/office/officeart/2005/8/layout/hierarchy1"/>
    <dgm:cxn modelId="{5D2720C2-78B2-46F8-9043-E6C1E4B94759}" type="presOf" srcId="{7D0E5DF3-B0A8-4ADD-9639-C52B252B3161}" destId="{D68BDE3D-E530-4A98-9E4D-99EACC03B621}" srcOrd="0" destOrd="0" presId="urn:microsoft.com/office/officeart/2005/8/layout/hierarchy1"/>
    <dgm:cxn modelId="{5CFCA6AA-64FD-4DBA-A4D9-76052ACDB902}" type="presOf" srcId="{DBD151FB-5B2C-43FF-94CD-B6944A0F888F}" destId="{8C564C7F-37CF-44BA-B95E-EBB32C372DFA}" srcOrd="0" destOrd="0" presId="urn:microsoft.com/office/officeart/2005/8/layout/hierarchy1"/>
    <dgm:cxn modelId="{74978782-0E2F-4F4F-8A9B-80CD5401D1DB}" srcId="{5AA04352-BEE8-4527-B349-28183B7E7ABC}" destId="{6D77C6BA-1540-4B3C-B881-4DAC2F0F301F}" srcOrd="3" destOrd="0" parTransId="{8D77908A-71CE-4A4C-81CB-1F5023E9E26C}" sibTransId="{229CCEE7-6C41-4F0D-AECC-3A80549177FB}"/>
    <dgm:cxn modelId="{84A6EA1A-1D5D-4EF1-AD40-01523911F6C2}" srcId="{5AA04352-BEE8-4527-B349-28183B7E7ABC}" destId="{18AAEAF4-647D-494E-8C57-4A9F300D9A00}" srcOrd="0" destOrd="0" parTransId="{F3FAA53D-56D9-4DCC-9E8E-71831C19BFB7}" sibTransId="{BC9F901F-82DD-4E92-B940-3BC6B18CB88B}"/>
    <dgm:cxn modelId="{9830B7E7-1E3E-4F8D-B9A4-643BF9FE416A}" srcId="{DBD151FB-5B2C-43FF-94CD-B6944A0F888F}" destId="{5AA04352-BEE8-4527-B349-28183B7E7ABC}" srcOrd="0" destOrd="0" parTransId="{D52790F5-9578-4463-A0AF-C1EBCCA7C0DD}" sibTransId="{B9559EDA-4901-4297-9C4B-E13B681FF811}"/>
    <dgm:cxn modelId="{32DE8E85-D389-4A5B-8BEF-65F575DE5E98}" srcId="{5AA04352-BEE8-4527-B349-28183B7E7ABC}" destId="{7D0E5DF3-B0A8-4ADD-9639-C52B252B3161}" srcOrd="2" destOrd="0" parTransId="{DECB417F-78E0-4F25-8510-88F8D829AE8C}" sibTransId="{AB8D686C-87C0-43E2-A720-EEAC15077944}"/>
    <dgm:cxn modelId="{E955A5C6-951C-4236-AC05-6B29A20AE449}" type="presParOf" srcId="{8C564C7F-37CF-44BA-B95E-EBB32C372DFA}" destId="{D653A7B7-82ED-4485-93AF-D3AA34785C94}" srcOrd="0" destOrd="0" presId="urn:microsoft.com/office/officeart/2005/8/layout/hierarchy1"/>
    <dgm:cxn modelId="{29B79F1D-C556-4F56-B6C8-F1B838ADEEF9}" type="presParOf" srcId="{D653A7B7-82ED-4485-93AF-D3AA34785C94}" destId="{8037C48F-975E-4FF8-8029-C163A6016BA3}" srcOrd="0" destOrd="0" presId="urn:microsoft.com/office/officeart/2005/8/layout/hierarchy1"/>
    <dgm:cxn modelId="{A1EBB705-9020-4C55-806A-0752D500993F}" type="presParOf" srcId="{8037C48F-975E-4FF8-8029-C163A6016BA3}" destId="{F879E709-1A10-48DE-899F-37BFC4139D44}" srcOrd="0" destOrd="0" presId="urn:microsoft.com/office/officeart/2005/8/layout/hierarchy1"/>
    <dgm:cxn modelId="{2A4CD635-BAB7-4DEA-8BE6-5968EE6FD3A4}" type="presParOf" srcId="{8037C48F-975E-4FF8-8029-C163A6016BA3}" destId="{789D89A3-C5E5-4333-943F-9DC08D201E2B}" srcOrd="1" destOrd="0" presId="urn:microsoft.com/office/officeart/2005/8/layout/hierarchy1"/>
    <dgm:cxn modelId="{BDE58851-61A8-4A1D-A39F-88CEBA893540}" type="presParOf" srcId="{D653A7B7-82ED-4485-93AF-D3AA34785C94}" destId="{6564F574-CDDB-4BA7-8778-C95B964592AF}" srcOrd="1" destOrd="0" presId="urn:microsoft.com/office/officeart/2005/8/layout/hierarchy1"/>
    <dgm:cxn modelId="{D081E473-78B9-4DC5-817C-FDA64E17B840}" type="presParOf" srcId="{6564F574-CDDB-4BA7-8778-C95B964592AF}" destId="{D0543A13-629B-413F-858B-7E7816FE891F}" srcOrd="0" destOrd="0" presId="urn:microsoft.com/office/officeart/2005/8/layout/hierarchy1"/>
    <dgm:cxn modelId="{9514FCC5-DF22-4272-B4C0-34350733C3C7}" type="presParOf" srcId="{6564F574-CDDB-4BA7-8778-C95B964592AF}" destId="{6983CE9D-ED81-4258-8EEA-F85B26397541}" srcOrd="1" destOrd="0" presId="urn:microsoft.com/office/officeart/2005/8/layout/hierarchy1"/>
    <dgm:cxn modelId="{572CA988-E147-4692-B00D-CD32E9DF9FDE}" type="presParOf" srcId="{6983CE9D-ED81-4258-8EEA-F85B26397541}" destId="{47A80FA1-9D43-4769-BE2B-5C5232EC916D}" srcOrd="0" destOrd="0" presId="urn:microsoft.com/office/officeart/2005/8/layout/hierarchy1"/>
    <dgm:cxn modelId="{C8F0F272-E9B4-42F6-B50C-83A9BF8533C7}" type="presParOf" srcId="{47A80FA1-9D43-4769-BE2B-5C5232EC916D}" destId="{9FCFFE56-54F0-4BA3-A783-D7CB65361E1B}" srcOrd="0" destOrd="0" presId="urn:microsoft.com/office/officeart/2005/8/layout/hierarchy1"/>
    <dgm:cxn modelId="{97A8464F-5C13-4813-BF6E-3FE5BB5A0BA5}" type="presParOf" srcId="{47A80FA1-9D43-4769-BE2B-5C5232EC916D}" destId="{B13D52D7-BAC4-456F-8201-B74068480162}" srcOrd="1" destOrd="0" presId="urn:microsoft.com/office/officeart/2005/8/layout/hierarchy1"/>
    <dgm:cxn modelId="{2514640E-04C6-44D0-AC0E-09FA08052320}" type="presParOf" srcId="{6983CE9D-ED81-4258-8EEA-F85B26397541}" destId="{9FBC31F9-D038-454A-8588-B8BADD517788}" srcOrd="1" destOrd="0" presId="urn:microsoft.com/office/officeart/2005/8/layout/hierarchy1"/>
    <dgm:cxn modelId="{5D45832B-35C2-4837-A62C-7D8C270F7ACC}" type="presParOf" srcId="{6564F574-CDDB-4BA7-8778-C95B964592AF}" destId="{65728051-44EB-4BFA-97A6-4D13BF5771F2}" srcOrd="2" destOrd="0" presId="urn:microsoft.com/office/officeart/2005/8/layout/hierarchy1"/>
    <dgm:cxn modelId="{60444CB7-22C6-4040-97B9-E2818B7BAB5A}" type="presParOf" srcId="{6564F574-CDDB-4BA7-8778-C95B964592AF}" destId="{60E3DC1D-5F8E-4020-A1E4-79CDFB105018}" srcOrd="3" destOrd="0" presId="urn:microsoft.com/office/officeart/2005/8/layout/hierarchy1"/>
    <dgm:cxn modelId="{9ECC8F69-F625-459E-B20C-F5F47EB177C4}" type="presParOf" srcId="{60E3DC1D-5F8E-4020-A1E4-79CDFB105018}" destId="{EB0B61EB-6F94-422D-8287-E1C3C404E015}" srcOrd="0" destOrd="0" presId="urn:microsoft.com/office/officeart/2005/8/layout/hierarchy1"/>
    <dgm:cxn modelId="{8B63AC5D-5063-4F84-9082-58C1BA3C33FF}" type="presParOf" srcId="{EB0B61EB-6F94-422D-8287-E1C3C404E015}" destId="{C0207098-7AAB-4BB8-B43E-8EB65F267BF9}" srcOrd="0" destOrd="0" presId="urn:microsoft.com/office/officeart/2005/8/layout/hierarchy1"/>
    <dgm:cxn modelId="{37899B90-BEA5-4277-99EA-9F40F15D4AEA}" type="presParOf" srcId="{EB0B61EB-6F94-422D-8287-E1C3C404E015}" destId="{B1DC1463-4C92-4A91-ABB9-C548314FD222}" srcOrd="1" destOrd="0" presId="urn:microsoft.com/office/officeart/2005/8/layout/hierarchy1"/>
    <dgm:cxn modelId="{D894194D-9546-49B2-B78B-4E92BE6CF6B5}" type="presParOf" srcId="{60E3DC1D-5F8E-4020-A1E4-79CDFB105018}" destId="{4726E585-06E1-4515-AF59-E9FC709E0DF8}" srcOrd="1" destOrd="0" presId="urn:microsoft.com/office/officeart/2005/8/layout/hierarchy1"/>
    <dgm:cxn modelId="{FC7C2A87-7085-4BF7-A608-D2845D5716A1}" type="presParOf" srcId="{6564F574-CDDB-4BA7-8778-C95B964592AF}" destId="{E2EF1A4B-2895-455F-BEA4-57246E985044}" srcOrd="4" destOrd="0" presId="urn:microsoft.com/office/officeart/2005/8/layout/hierarchy1"/>
    <dgm:cxn modelId="{186D46B4-EAF2-41A2-BFE0-834D4F5FEAF2}" type="presParOf" srcId="{6564F574-CDDB-4BA7-8778-C95B964592AF}" destId="{694B49CF-986B-4BC4-A804-8133D4AF83F1}" srcOrd="5" destOrd="0" presId="urn:microsoft.com/office/officeart/2005/8/layout/hierarchy1"/>
    <dgm:cxn modelId="{5A654C27-0640-493D-ACC2-2FDBCF91E1DB}" type="presParOf" srcId="{694B49CF-986B-4BC4-A804-8133D4AF83F1}" destId="{BC199874-D652-4246-8763-F5F7BDB70C69}" srcOrd="0" destOrd="0" presId="urn:microsoft.com/office/officeart/2005/8/layout/hierarchy1"/>
    <dgm:cxn modelId="{DCF9D808-B8F4-4DDC-9151-D7FA76E250B7}" type="presParOf" srcId="{BC199874-D652-4246-8763-F5F7BDB70C69}" destId="{97E0F99D-799F-4345-B69F-178AFA198432}" srcOrd="0" destOrd="0" presId="urn:microsoft.com/office/officeart/2005/8/layout/hierarchy1"/>
    <dgm:cxn modelId="{8678C7B6-AFA3-4982-822B-0F54CD9E6AD7}" type="presParOf" srcId="{BC199874-D652-4246-8763-F5F7BDB70C69}" destId="{D68BDE3D-E530-4A98-9E4D-99EACC03B621}" srcOrd="1" destOrd="0" presId="urn:microsoft.com/office/officeart/2005/8/layout/hierarchy1"/>
    <dgm:cxn modelId="{8E38BED8-C796-4EE3-8C06-02C212010F69}" type="presParOf" srcId="{694B49CF-986B-4BC4-A804-8133D4AF83F1}" destId="{078E2B00-1842-4CA3-996C-442600ED0558}" srcOrd="1" destOrd="0" presId="urn:microsoft.com/office/officeart/2005/8/layout/hierarchy1"/>
    <dgm:cxn modelId="{8FE61AFC-0702-4333-A0B8-7CB0793D884D}" type="presParOf" srcId="{6564F574-CDDB-4BA7-8778-C95B964592AF}" destId="{E9E43473-F19B-4A3B-B6A0-1C10AFDC8146}" srcOrd="6" destOrd="0" presId="urn:microsoft.com/office/officeart/2005/8/layout/hierarchy1"/>
    <dgm:cxn modelId="{3FA54029-9FBB-491E-8662-8C8FC4C7C16D}" type="presParOf" srcId="{6564F574-CDDB-4BA7-8778-C95B964592AF}" destId="{3F16E6B2-6437-4CD1-AD65-53A7FE15E3BC}" srcOrd="7" destOrd="0" presId="urn:microsoft.com/office/officeart/2005/8/layout/hierarchy1"/>
    <dgm:cxn modelId="{78D80FFB-1415-4B0D-B39F-DB1B91D283CD}" type="presParOf" srcId="{3F16E6B2-6437-4CD1-AD65-53A7FE15E3BC}" destId="{D9453DB0-0102-4689-8775-4D2F3E0BDA47}" srcOrd="0" destOrd="0" presId="urn:microsoft.com/office/officeart/2005/8/layout/hierarchy1"/>
    <dgm:cxn modelId="{2BF1E5C7-1AE0-4B39-9DD9-3872496746F0}" type="presParOf" srcId="{D9453DB0-0102-4689-8775-4D2F3E0BDA47}" destId="{D788E642-2593-46B9-90FC-CCB8446263E5}" srcOrd="0" destOrd="0" presId="urn:microsoft.com/office/officeart/2005/8/layout/hierarchy1"/>
    <dgm:cxn modelId="{EABEF52E-7EF7-48F7-83AE-3309CD6983A8}" type="presParOf" srcId="{D9453DB0-0102-4689-8775-4D2F3E0BDA47}" destId="{4BDDDAF8-ED97-4218-97DE-C4B6BEAAFF19}" srcOrd="1" destOrd="0" presId="urn:microsoft.com/office/officeart/2005/8/layout/hierarchy1"/>
    <dgm:cxn modelId="{2BB83A58-326C-4EE3-81B1-50423F4454AC}" type="presParOf" srcId="{3F16E6B2-6437-4CD1-AD65-53A7FE15E3BC}" destId="{3E74E34A-96AF-4D69-9F88-1504470A91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D70EAF-CF9A-4E9B-A21C-903287AA69B3}">
      <dsp:nvSpPr>
        <dsp:cNvPr id="0" name=""/>
        <dsp:cNvSpPr/>
      </dsp:nvSpPr>
      <dsp:spPr>
        <a:xfrm>
          <a:off x="4849" y="0"/>
          <a:ext cx="1693242" cy="1080119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800" kern="1200" dirty="0"/>
        </a:p>
      </dsp:txBody>
      <dsp:txXfrm rot="16200000">
        <a:off x="-268674" y="273524"/>
        <a:ext cx="885697" cy="338648"/>
      </dsp:txXfrm>
    </dsp:sp>
    <dsp:sp modelId="{5E62D8ED-CF6A-4878-BE1D-6B83072C671E}">
      <dsp:nvSpPr>
        <dsp:cNvPr id="0" name=""/>
        <dsp:cNvSpPr/>
      </dsp:nvSpPr>
      <dsp:spPr>
        <a:xfrm>
          <a:off x="343498" y="0"/>
          <a:ext cx="1261465" cy="1080119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2 + 2 = </a:t>
          </a:r>
          <a:endParaRPr lang="ru-RU" sz="2800" kern="1200" dirty="0"/>
        </a:p>
      </dsp:txBody>
      <dsp:txXfrm>
        <a:off x="343498" y="0"/>
        <a:ext cx="1261465" cy="1080119"/>
      </dsp:txXfrm>
    </dsp:sp>
    <dsp:sp modelId="{9DAF38B5-9704-44A5-BFD3-09FD5F14DB8A}">
      <dsp:nvSpPr>
        <dsp:cNvPr id="0" name=""/>
        <dsp:cNvSpPr/>
      </dsp:nvSpPr>
      <dsp:spPr>
        <a:xfrm>
          <a:off x="1757356" y="0"/>
          <a:ext cx="1693242" cy="1080119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800" kern="1200" dirty="0"/>
        </a:p>
      </dsp:txBody>
      <dsp:txXfrm rot="16200000">
        <a:off x="1483831" y="273524"/>
        <a:ext cx="885697" cy="338648"/>
      </dsp:txXfrm>
    </dsp:sp>
    <dsp:sp modelId="{3D0F82F2-B383-4F33-952B-0069BFAD38E1}">
      <dsp:nvSpPr>
        <dsp:cNvPr id="0" name=""/>
        <dsp:cNvSpPr/>
      </dsp:nvSpPr>
      <dsp:spPr>
        <a:xfrm rot="5400000">
          <a:off x="1686451" y="798998"/>
          <a:ext cx="158741" cy="25398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2B9A0F7-6E20-4E70-802F-67248918F740}">
      <dsp:nvSpPr>
        <dsp:cNvPr id="0" name=""/>
        <dsp:cNvSpPr/>
      </dsp:nvSpPr>
      <dsp:spPr>
        <a:xfrm>
          <a:off x="2096004" y="0"/>
          <a:ext cx="1261465" cy="1080119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1 + 1 =</a:t>
          </a:r>
          <a:endParaRPr lang="ru-RU" sz="2800" kern="1200" dirty="0"/>
        </a:p>
      </dsp:txBody>
      <dsp:txXfrm>
        <a:off x="2096004" y="0"/>
        <a:ext cx="1261465" cy="1080119"/>
      </dsp:txXfrm>
    </dsp:sp>
    <dsp:sp modelId="{9B783604-9A0C-4DAC-9511-58076A314A32}">
      <dsp:nvSpPr>
        <dsp:cNvPr id="0" name=""/>
        <dsp:cNvSpPr/>
      </dsp:nvSpPr>
      <dsp:spPr>
        <a:xfrm>
          <a:off x="3509862" y="0"/>
          <a:ext cx="1693242" cy="1080119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800" kern="1200" dirty="0"/>
        </a:p>
      </dsp:txBody>
      <dsp:txXfrm rot="16200000">
        <a:off x="3236338" y="273524"/>
        <a:ext cx="885697" cy="338648"/>
      </dsp:txXfrm>
    </dsp:sp>
    <dsp:sp modelId="{E411A17D-16F6-4D1B-9F72-D9ABD6945521}">
      <dsp:nvSpPr>
        <dsp:cNvPr id="0" name=""/>
        <dsp:cNvSpPr/>
      </dsp:nvSpPr>
      <dsp:spPr>
        <a:xfrm rot="5400000">
          <a:off x="3438958" y="798998"/>
          <a:ext cx="158741" cy="25398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6AA56C3-7239-4FE3-ABA3-C655D3C8A742}">
      <dsp:nvSpPr>
        <dsp:cNvPr id="0" name=""/>
        <dsp:cNvSpPr/>
      </dsp:nvSpPr>
      <dsp:spPr>
        <a:xfrm>
          <a:off x="3848511" y="0"/>
          <a:ext cx="1261465" cy="1080119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4 + 5 =</a:t>
          </a:r>
          <a:endParaRPr lang="ru-RU" sz="2800" kern="1200" dirty="0"/>
        </a:p>
      </dsp:txBody>
      <dsp:txXfrm>
        <a:off x="3848511" y="0"/>
        <a:ext cx="1261465" cy="1080119"/>
      </dsp:txXfrm>
    </dsp:sp>
    <dsp:sp modelId="{E7FADAE0-CE31-461C-8E79-6F5783D1375D}">
      <dsp:nvSpPr>
        <dsp:cNvPr id="0" name=""/>
        <dsp:cNvSpPr/>
      </dsp:nvSpPr>
      <dsp:spPr>
        <a:xfrm>
          <a:off x="5262368" y="0"/>
          <a:ext cx="1693242" cy="1080119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800" kern="1200" dirty="0"/>
        </a:p>
      </dsp:txBody>
      <dsp:txXfrm rot="16200000">
        <a:off x="4988844" y="273524"/>
        <a:ext cx="885697" cy="338648"/>
      </dsp:txXfrm>
    </dsp:sp>
    <dsp:sp modelId="{CF16096B-8DEE-475F-981A-2FDADE3E4C1B}">
      <dsp:nvSpPr>
        <dsp:cNvPr id="0" name=""/>
        <dsp:cNvSpPr/>
      </dsp:nvSpPr>
      <dsp:spPr>
        <a:xfrm rot="5400000">
          <a:off x="5191464" y="798998"/>
          <a:ext cx="158741" cy="25398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A8FED48-B8DB-4EC4-A3EE-B3357CF8FEDD}">
      <dsp:nvSpPr>
        <dsp:cNvPr id="0" name=""/>
        <dsp:cNvSpPr/>
      </dsp:nvSpPr>
      <dsp:spPr>
        <a:xfrm>
          <a:off x="5601017" y="0"/>
          <a:ext cx="1261465" cy="1080119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3 + 3 =</a:t>
          </a:r>
          <a:endParaRPr lang="ru-RU" sz="2800" kern="1200" dirty="0"/>
        </a:p>
      </dsp:txBody>
      <dsp:txXfrm>
        <a:off x="5601017" y="0"/>
        <a:ext cx="1261465" cy="1080119"/>
      </dsp:txXfrm>
    </dsp:sp>
    <dsp:sp modelId="{89115542-B699-4CC9-B4F0-145DF2F63229}">
      <dsp:nvSpPr>
        <dsp:cNvPr id="0" name=""/>
        <dsp:cNvSpPr/>
      </dsp:nvSpPr>
      <dsp:spPr>
        <a:xfrm>
          <a:off x="7014875" y="0"/>
          <a:ext cx="1693242" cy="1080119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800" kern="1200" dirty="0"/>
        </a:p>
      </dsp:txBody>
      <dsp:txXfrm rot="16200000">
        <a:off x="6741350" y="273524"/>
        <a:ext cx="885697" cy="338648"/>
      </dsp:txXfrm>
    </dsp:sp>
    <dsp:sp modelId="{CC84BD75-C813-407B-B8D2-822321A0D148}">
      <dsp:nvSpPr>
        <dsp:cNvPr id="0" name=""/>
        <dsp:cNvSpPr/>
      </dsp:nvSpPr>
      <dsp:spPr>
        <a:xfrm rot="5400000">
          <a:off x="6943970" y="798998"/>
          <a:ext cx="158741" cy="25398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2831B0E-C12A-4BC0-AF43-0AA42D459C1F}">
      <dsp:nvSpPr>
        <dsp:cNvPr id="0" name=""/>
        <dsp:cNvSpPr/>
      </dsp:nvSpPr>
      <dsp:spPr>
        <a:xfrm>
          <a:off x="7353523" y="0"/>
          <a:ext cx="1261465" cy="1080119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9 + 1 =</a:t>
          </a:r>
          <a:endParaRPr lang="ru-RU" sz="2800" kern="1200" dirty="0"/>
        </a:p>
      </dsp:txBody>
      <dsp:txXfrm>
        <a:off x="7353523" y="0"/>
        <a:ext cx="1261465" cy="1080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B954D-2626-4034-932F-0B461BB05D21}">
      <dsp:nvSpPr>
        <dsp:cNvPr id="0" name=""/>
        <dsp:cNvSpPr/>
      </dsp:nvSpPr>
      <dsp:spPr>
        <a:xfrm>
          <a:off x="1037590" y="748"/>
          <a:ext cx="1961795" cy="11770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10 * 9</a:t>
          </a:r>
          <a:endParaRPr lang="ru-RU" sz="4500" kern="1200" dirty="0"/>
        </a:p>
      </dsp:txBody>
      <dsp:txXfrm>
        <a:off x="1037590" y="748"/>
        <a:ext cx="1961795" cy="1177077"/>
      </dsp:txXfrm>
    </dsp:sp>
    <dsp:sp modelId="{FF81083B-D630-4747-99A4-47A6910E1251}">
      <dsp:nvSpPr>
        <dsp:cNvPr id="0" name=""/>
        <dsp:cNvSpPr/>
      </dsp:nvSpPr>
      <dsp:spPr>
        <a:xfrm>
          <a:off x="3195565" y="748"/>
          <a:ext cx="1961795" cy="117707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2 * 10</a:t>
          </a:r>
          <a:endParaRPr lang="ru-RU" sz="4500" kern="1200" dirty="0"/>
        </a:p>
      </dsp:txBody>
      <dsp:txXfrm>
        <a:off x="3195565" y="748"/>
        <a:ext cx="1961795" cy="1177077"/>
      </dsp:txXfrm>
    </dsp:sp>
    <dsp:sp modelId="{139C0DA7-1FA2-4169-87F9-E21F7420D89D}">
      <dsp:nvSpPr>
        <dsp:cNvPr id="0" name=""/>
        <dsp:cNvSpPr/>
      </dsp:nvSpPr>
      <dsp:spPr>
        <a:xfrm>
          <a:off x="5353541" y="748"/>
          <a:ext cx="1961795" cy="117707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10 * 4</a:t>
          </a:r>
          <a:endParaRPr lang="ru-RU" sz="4500" kern="1200" dirty="0"/>
        </a:p>
      </dsp:txBody>
      <dsp:txXfrm>
        <a:off x="5353541" y="748"/>
        <a:ext cx="1961795" cy="1177077"/>
      </dsp:txXfrm>
    </dsp:sp>
    <dsp:sp modelId="{2CAE3D19-CE36-4762-8825-5BBBC54F5E5A}">
      <dsp:nvSpPr>
        <dsp:cNvPr id="0" name=""/>
        <dsp:cNvSpPr/>
      </dsp:nvSpPr>
      <dsp:spPr>
        <a:xfrm>
          <a:off x="1037590" y="1374005"/>
          <a:ext cx="1961795" cy="117707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6 * 10</a:t>
          </a:r>
          <a:endParaRPr lang="ru-RU" sz="4500" kern="1200" dirty="0"/>
        </a:p>
      </dsp:txBody>
      <dsp:txXfrm>
        <a:off x="1037590" y="1374005"/>
        <a:ext cx="1961795" cy="1177077"/>
      </dsp:txXfrm>
    </dsp:sp>
    <dsp:sp modelId="{E5D86F10-AC1B-40CB-8CE2-DA61BF4D7B1B}">
      <dsp:nvSpPr>
        <dsp:cNvPr id="0" name=""/>
        <dsp:cNvSpPr/>
      </dsp:nvSpPr>
      <dsp:spPr>
        <a:xfrm>
          <a:off x="3195565" y="1374005"/>
          <a:ext cx="1961795" cy="117707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10 * 8</a:t>
          </a:r>
          <a:endParaRPr lang="ru-RU" sz="4500" kern="1200" dirty="0"/>
        </a:p>
      </dsp:txBody>
      <dsp:txXfrm>
        <a:off x="3195565" y="1374005"/>
        <a:ext cx="1961795" cy="1177077"/>
      </dsp:txXfrm>
    </dsp:sp>
    <dsp:sp modelId="{EFA653BD-A679-4C0C-86CC-AAEA66332A46}">
      <dsp:nvSpPr>
        <dsp:cNvPr id="0" name=""/>
        <dsp:cNvSpPr/>
      </dsp:nvSpPr>
      <dsp:spPr>
        <a:xfrm>
          <a:off x="5353541" y="1374005"/>
          <a:ext cx="1961795" cy="11770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500" kern="1200" dirty="0" smtClean="0"/>
            <a:t>7 * 10</a:t>
          </a:r>
          <a:endParaRPr lang="ru-RU" sz="4500" kern="1200" dirty="0"/>
        </a:p>
      </dsp:txBody>
      <dsp:txXfrm>
        <a:off x="5353541" y="1374005"/>
        <a:ext cx="1961795" cy="11770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43473-F19B-4A3B-B6A0-1C10AFDC8146}">
      <dsp:nvSpPr>
        <dsp:cNvPr id="0" name=""/>
        <dsp:cNvSpPr/>
      </dsp:nvSpPr>
      <dsp:spPr>
        <a:xfrm>
          <a:off x="3938725" y="1285823"/>
          <a:ext cx="3092856" cy="490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56"/>
              </a:lnTo>
              <a:lnTo>
                <a:pt x="3092856" y="334356"/>
              </a:lnTo>
              <a:lnTo>
                <a:pt x="3092856" y="4906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F1A4B-2895-455F-BEA4-57246E985044}">
      <dsp:nvSpPr>
        <dsp:cNvPr id="0" name=""/>
        <dsp:cNvSpPr/>
      </dsp:nvSpPr>
      <dsp:spPr>
        <a:xfrm>
          <a:off x="3938725" y="1285823"/>
          <a:ext cx="1030952" cy="490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56"/>
              </a:lnTo>
              <a:lnTo>
                <a:pt x="1030952" y="334356"/>
              </a:lnTo>
              <a:lnTo>
                <a:pt x="1030952" y="4906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28051-44EB-4BFA-97A6-4D13BF5771F2}">
      <dsp:nvSpPr>
        <dsp:cNvPr id="0" name=""/>
        <dsp:cNvSpPr/>
      </dsp:nvSpPr>
      <dsp:spPr>
        <a:xfrm>
          <a:off x="2907773" y="1285823"/>
          <a:ext cx="1030952" cy="490639"/>
        </a:xfrm>
        <a:custGeom>
          <a:avLst/>
          <a:gdLst/>
          <a:ahLst/>
          <a:cxnLst/>
          <a:rect l="0" t="0" r="0" b="0"/>
          <a:pathLst>
            <a:path>
              <a:moveTo>
                <a:pt x="1030952" y="0"/>
              </a:moveTo>
              <a:lnTo>
                <a:pt x="1030952" y="334356"/>
              </a:lnTo>
              <a:lnTo>
                <a:pt x="0" y="334356"/>
              </a:lnTo>
              <a:lnTo>
                <a:pt x="0" y="4906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43A13-629B-413F-858B-7E7816FE891F}">
      <dsp:nvSpPr>
        <dsp:cNvPr id="0" name=""/>
        <dsp:cNvSpPr/>
      </dsp:nvSpPr>
      <dsp:spPr>
        <a:xfrm>
          <a:off x="845868" y="1285823"/>
          <a:ext cx="3092856" cy="490639"/>
        </a:xfrm>
        <a:custGeom>
          <a:avLst/>
          <a:gdLst/>
          <a:ahLst/>
          <a:cxnLst/>
          <a:rect l="0" t="0" r="0" b="0"/>
          <a:pathLst>
            <a:path>
              <a:moveTo>
                <a:pt x="3092856" y="0"/>
              </a:moveTo>
              <a:lnTo>
                <a:pt x="3092856" y="334356"/>
              </a:lnTo>
              <a:lnTo>
                <a:pt x="0" y="334356"/>
              </a:lnTo>
              <a:lnTo>
                <a:pt x="0" y="4906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9E709-1A10-48DE-899F-37BFC4139D44}">
      <dsp:nvSpPr>
        <dsp:cNvPr id="0" name=""/>
        <dsp:cNvSpPr/>
      </dsp:nvSpPr>
      <dsp:spPr>
        <a:xfrm>
          <a:off x="2304254" y="214570"/>
          <a:ext cx="3268940" cy="1071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D89A3-C5E5-4333-943F-9DC08D201E2B}">
      <dsp:nvSpPr>
        <dsp:cNvPr id="0" name=""/>
        <dsp:cNvSpPr/>
      </dsp:nvSpPr>
      <dsp:spPr>
        <a:xfrm>
          <a:off x="2491700" y="392644"/>
          <a:ext cx="3268940" cy="1071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err="1" smtClean="0"/>
            <a:t>Самостійна</a:t>
          </a:r>
          <a:r>
            <a:rPr lang="ru-RU" sz="1600" kern="1200" dirty="0" smtClean="0"/>
            <a:t> робота на </a:t>
          </a:r>
          <a:r>
            <a:rPr lang="ru-RU" sz="1600" kern="1200" dirty="0" err="1" smtClean="0"/>
            <a:t>картках</a:t>
          </a:r>
          <a:r>
            <a:rPr lang="ru-RU" sz="1600" kern="1200" dirty="0" smtClean="0"/>
            <a:t>. </a:t>
          </a:r>
          <a:r>
            <a:rPr lang="ru-RU" sz="1600" kern="1200" dirty="0" err="1" smtClean="0"/>
            <a:t>Завдання</a:t>
          </a:r>
          <a:r>
            <a:rPr lang="ru-RU" sz="1600" kern="1200" dirty="0" smtClean="0"/>
            <a:t>:</a:t>
          </a:r>
          <a:endParaRPr lang="ru-RU" sz="1600" kern="1200" dirty="0"/>
        </a:p>
      </dsp:txBody>
      <dsp:txXfrm>
        <a:off x="2523076" y="424020"/>
        <a:ext cx="3206188" cy="1008500"/>
      </dsp:txXfrm>
    </dsp:sp>
    <dsp:sp modelId="{9FCFFE56-54F0-4BA3-A783-D7CB65361E1B}">
      <dsp:nvSpPr>
        <dsp:cNvPr id="0" name=""/>
        <dsp:cNvSpPr/>
      </dsp:nvSpPr>
      <dsp:spPr>
        <a:xfrm>
          <a:off x="2362" y="1776462"/>
          <a:ext cx="1687012" cy="1071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D52D7-BAC4-456F-8201-B74068480162}">
      <dsp:nvSpPr>
        <dsp:cNvPr id="0" name=""/>
        <dsp:cNvSpPr/>
      </dsp:nvSpPr>
      <dsp:spPr>
        <a:xfrm>
          <a:off x="189808" y="1954536"/>
          <a:ext cx="1687012" cy="1071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err="1" smtClean="0"/>
            <a:t>трикутник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розфарбувати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червоним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кольором</a:t>
          </a:r>
          <a:r>
            <a:rPr lang="ru-RU" sz="1600" kern="1200" dirty="0" smtClean="0"/>
            <a:t>, </a:t>
          </a:r>
          <a:endParaRPr lang="ru-RU" sz="1600" kern="1200" dirty="0"/>
        </a:p>
      </dsp:txBody>
      <dsp:txXfrm>
        <a:off x="221184" y="1985912"/>
        <a:ext cx="1624260" cy="1008500"/>
      </dsp:txXfrm>
    </dsp:sp>
    <dsp:sp modelId="{C0207098-7AAB-4BB8-B43E-8EB65F267BF9}">
      <dsp:nvSpPr>
        <dsp:cNvPr id="0" name=""/>
        <dsp:cNvSpPr/>
      </dsp:nvSpPr>
      <dsp:spPr>
        <a:xfrm>
          <a:off x="2064266" y="1776462"/>
          <a:ext cx="1687012" cy="1071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C1463-4C92-4A91-ABB9-C548314FD222}">
      <dsp:nvSpPr>
        <dsp:cNvPr id="0" name=""/>
        <dsp:cNvSpPr/>
      </dsp:nvSpPr>
      <dsp:spPr>
        <a:xfrm>
          <a:off x="2251712" y="1954536"/>
          <a:ext cx="1687012" cy="1071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err="1" smtClean="0"/>
            <a:t>чотирикутник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розфарбувати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синім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кольором</a:t>
          </a:r>
          <a:r>
            <a:rPr lang="ru-RU" sz="1600" kern="1200" dirty="0" smtClean="0"/>
            <a:t> </a:t>
          </a:r>
          <a:endParaRPr lang="ru-RU" sz="1600" kern="1200" dirty="0"/>
        </a:p>
      </dsp:txBody>
      <dsp:txXfrm>
        <a:off x="2283088" y="1985912"/>
        <a:ext cx="1624260" cy="1008500"/>
      </dsp:txXfrm>
    </dsp:sp>
    <dsp:sp modelId="{97E0F99D-799F-4345-B69F-178AFA198432}">
      <dsp:nvSpPr>
        <dsp:cNvPr id="0" name=""/>
        <dsp:cNvSpPr/>
      </dsp:nvSpPr>
      <dsp:spPr>
        <a:xfrm>
          <a:off x="4126170" y="1776462"/>
          <a:ext cx="1687012" cy="1071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BDE3D-E530-4A98-9E4D-99EACC03B621}">
      <dsp:nvSpPr>
        <dsp:cNvPr id="0" name=""/>
        <dsp:cNvSpPr/>
      </dsp:nvSpPr>
      <dsp:spPr>
        <a:xfrm>
          <a:off x="4313616" y="1954536"/>
          <a:ext cx="1687012" cy="1071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err="1" smtClean="0"/>
            <a:t>шестикутник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розфарбувати</a:t>
          </a:r>
          <a:r>
            <a:rPr lang="ru-RU" sz="1600" kern="1200" dirty="0" smtClean="0"/>
            <a:t> зеленим </a:t>
          </a:r>
          <a:r>
            <a:rPr lang="ru-RU" sz="1600" kern="1200" dirty="0" err="1" smtClean="0"/>
            <a:t>кольором</a:t>
          </a:r>
          <a:r>
            <a:rPr lang="ru-RU" sz="1600" kern="1200" dirty="0" smtClean="0"/>
            <a:t> </a:t>
          </a:r>
          <a:endParaRPr lang="ru-RU" sz="1600" kern="1200" dirty="0"/>
        </a:p>
      </dsp:txBody>
      <dsp:txXfrm>
        <a:off x="4344992" y="1985912"/>
        <a:ext cx="1624260" cy="1008500"/>
      </dsp:txXfrm>
    </dsp:sp>
    <dsp:sp modelId="{D788E642-2593-46B9-90FC-CCB8446263E5}">
      <dsp:nvSpPr>
        <dsp:cNvPr id="0" name=""/>
        <dsp:cNvSpPr/>
      </dsp:nvSpPr>
      <dsp:spPr>
        <a:xfrm>
          <a:off x="6188074" y="1776462"/>
          <a:ext cx="1687012" cy="1071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DDAF8-ED97-4218-97DE-C4B6BEAAFF19}">
      <dsp:nvSpPr>
        <dsp:cNvPr id="0" name=""/>
        <dsp:cNvSpPr/>
      </dsp:nvSpPr>
      <dsp:spPr>
        <a:xfrm>
          <a:off x="6375520" y="1954536"/>
          <a:ext cx="1687012" cy="1071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err="1" smtClean="0"/>
            <a:t>п’ятикутник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розфарбувати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жовтим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кольором</a:t>
          </a:r>
          <a:endParaRPr lang="ru-RU" sz="1600" kern="1200" dirty="0"/>
        </a:p>
      </dsp:txBody>
      <dsp:txXfrm>
        <a:off x="6406896" y="1985912"/>
        <a:ext cx="1624260" cy="1008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26.02.2015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jp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1060;&#1030;&#1047;&#1061;&#1042;&#1048;&#1051;&#1048;&#1053;&#1050;&#1040;%20&#1052;&#1059;&#1061;&#1054;&#1052;&#1054;&#1056;&#1048;.mp4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95936" y="3890665"/>
            <a:ext cx="4572000" cy="92333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uk-UA" dirty="0" smtClean="0"/>
              <a:t>Тема 1. </a:t>
            </a:r>
            <a:r>
              <a:rPr lang="ru-RU" dirty="0" err="1" smtClean="0"/>
              <a:t>Ознаки</a:t>
            </a:r>
            <a:r>
              <a:rPr lang="ru-RU" dirty="0" smtClean="0"/>
              <a:t> </a:t>
            </a:r>
            <a:r>
              <a:rPr lang="ru-RU" dirty="0"/>
              <a:t>і </a:t>
            </a:r>
            <a:r>
              <a:rPr lang="ru-RU" dirty="0" err="1"/>
              <a:t>властивості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. </a:t>
            </a:r>
            <a:r>
              <a:rPr lang="ru-RU" dirty="0" err="1"/>
              <a:t>Множини</a:t>
            </a:r>
            <a:r>
              <a:rPr lang="ru-RU" dirty="0"/>
              <a:t>. </a:t>
            </a:r>
            <a:r>
              <a:rPr lang="ru-RU" dirty="0" err="1"/>
              <a:t>Геометричні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. </a:t>
            </a:r>
            <a:r>
              <a:rPr lang="ru-RU" dirty="0" err="1"/>
              <a:t>Натуральні</a:t>
            </a:r>
            <a:r>
              <a:rPr lang="ru-RU" dirty="0"/>
              <a:t> числа 1-10 і число 0</a:t>
            </a:r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малюнком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022370" cy="4525963"/>
          </a:xfrm>
        </p:spPr>
        <p:txBody>
          <a:bodyPr>
            <a:normAutofit/>
          </a:bodyPr>
          <a:lstStyle/>
          <a:p>
            <a:r>
              <a:rPr lang="ru-RU" dirty="0" err="1"/>
              <a:t>Скількох</a:t>
            </a:r>
            <a:r>
              <a:rPr lang="ru-RU" dirty="0"/>
              <a:t> </a:t>
            </a:r>
            <a:r>
              <a:rPr lang="ru-RU" dirty="0" err="1"/>
              <a:t>тварин</a:t>
            </a:r>
            <a:r>
              <a:rPr lang="ru-RU" dirty="0"/>
              <a:t> </a:t>
            </a:r>
            <a:r>
              <a:rPr lang="ru-RU" dirty="0" err="1"/>
              <a:t>зустрів</a:t>
            </a:r>
            <a:r>
              <a:rPr lang="ru-RU" dirty="0"/>
              <a:t> </a:t>
            </a:r>
            <a:r>
              <a:rPr lang="ru-RU" dirty="0" err="1"/>
              <a:t>півень</a:t>
            </a:r>
            <a:r>
              <a:rPr lang="ru-RU" dirty="0"/>
              <a:t>? </a:t>
            </a:r>
            <a:r>
              <a:rPr lang="ru-RU" dirty="0" err="1"/>
              <a:t>Порахуй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! 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їх</a:t>
            </a:r>
            <a:r>
              <a:rPr lang="ru-RU" dirty="0"/>
              <a:t> стало з </a:t>
            </a:r>
            <a:r>
              <a:rPr lang="ru-RU" dirty="0" err="1"/>
              <a:t>півнем</a:t>
            </a:r>
            <a:r>
              <a:rPr lang="ru-RU" dirty="0"/>
              <a:t>?</a:t>
            </a:r>
          </a:p>
          <a:p>
            <a:r>
              <a:rPr lang="ru-RU" dirty="0" smtClean="0"/>
              <a:t>Як </a:t>
            </a:r>
            <a:r>
              <a:rPr lang="ru-RU" dirty="0"/>
              <a:t>же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стільки</a:t>
            </a:r>
            <a:r>
              <a:rPr lang="ru-RU" dirty="0"/>
              <a:t> стало? </a:t>
            </a:r>
          </a:p>
          <a:p>
            <a:r>
              <a:rPr lang="ru-RU" dirty="0" err="1" smtClean="0"/>
              <a:t>Який</a:t>
            </a:r>
            <a:r>
              <a:rPr lang="ru-RU" dirty="0" smtClean="0"/>
              <a:t> </a:t>
            </a:r>
            <a:r>
              <a:rPr lang="ru-RU" dirty="0" err="1"/>
              <a:t>півень</a:t>
            </a:r>
            <a:r>
              <a:rPr lang="ru-RU" dirty="0"/>
              <a:t> по порядку? 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63467" y="4149080"/>
            <a:ext cx="4038600" cy="1828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Щоб</a:t>
            </a:r>
            <a:r>
              <a:rPr lang="ru-RU" dirty="0" smtClean="0"/>
              <a:t> </a:t>
            </a:r>
            <a:r>
              <a:rPr lang="ru-RU" dirty="0" err="1" smtClean="0"/>
              <a:t>одержати</a:t>
            </a:r>
            <a:r>
              <a:rPr lang="ru-RU" dirty="0" smtClean="0"/>
              <a:t> </a:t>
            </a:r>
            <a:r>
              <a:rPr lang="ru-RU" dirty="0"/>
              <a:t>число 10, </a:t>
            </a:r>
            <a:r>
              <a:rPr lang="ru-RU" dirty="0" err="1"/>
              <a:t>потрібно</a:t>
            </a:r>
            <a:r>
              <a:rPr lang="ru-RU" dirty="0"/>
              <a:t> до 9 </a:t>
            </a:r>
            <a:r>
              <a:rPr lang="ru-RU" dirty="0" err="1"/>
              <a:t>додати</a:t>
            </a:r>
            <a:r>
              <a:rPr lang="ru-RU" dirty="0"/>
              <a:t> 1. Число 10 </a:t>
            </a:r>
            <a:r>
              <a:rPr lang="ru-RU" dirty="0" err="1"/>
              <a:t>записують</a:t>
            </a:r>
            <a:r>
              <a:rPr lang="ru-RU" dirty="0"/>
              <a:t> </a:t>
            </a:r>
            <a:r>
              <a:rPr lang="ru-RU" dirty="0" err="1"/>
              <a:t>двома</a:t>
            </a:r>
            <a:r>
              <a:rPr lang="ru-RU" dirty="0"/>
              <a:t> цифрами: 1 і 0.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874" y="1412776"/>
            <a:ext cx="4905786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28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Autofit/>
          </a:bodyPr>
          <a:lstStyle/>
          <a:p>
            <a:r>
              <a:rPr lang="ru-RU" sz="2800" dirty="0" err="1"/>
              <a:t>Скільки</a:t>
            </a:r>
            <a:r>
              <a:rPr lang="ru-RU" sz="2800" dirty="0"/>
              <a:t> </a:t>
            </a:r>
            <a:r>
              <a:rPr lang="ru-RU" sz="2800" dirty="0" err="1"/>
              <a:t>іграшок</a:t>
            </a:r>
            <a:r>
              <a:rPr lang="ru-RU" sz="2800" dirty="0"/>
              <a:t> на </a:t>
            </a:r>
            <a:r>
              <a:rPr lang="ru-RU" sz="2800" dirty="0" err="1" smtClean="0"/>
              <a:t>малюнку</a:t>
            </a:r>
            <a:r>
              <a:rPr lang="ru-RU" sz="2800" dirty="0" smtClean="0"/>
              <a:t>?</a:t>
            </a:r>
            <a:r>
              <a:rPr lang="en-US" sz="2800" dirty="0" smtClean="0"/>
              <a:t> </a:t>
            </a:r>
            <a:r>
              <a:rPr lang="ru-RU" sz="2800" dirty="0" err="1" smtClean="0"/>
              <a:t>Скільки</a:t>
            </a:r>
            <a:r>
              <a:rPr lang="ru-RU" sz="2800" dirty="0" smtClean="0"/>
              <a:t> </a:t>
            </a:r>
            <a:r>
              <a:rPr lang="ru-RU" sz="2800" dirty="0" err="1"/>
              <a:t>іграшок</a:t>
            </a:r>
            <a:r>
              <a:rPr lang="ru-RU" sz="2800" dirty="0"/>
              <a:t> </a:t>
            </a:r>
            <a:r>
              <a:rPr lang="ru-RU" sz="2800" dirty="0" err="1"/>
              <a:t>потрібно</a:t>
            </a:r>
            <a:r>
              <a:rPr lang="ru-RU" sz="2800" dirty="0"/>
              <a:t> </a:t>
            </a:r>
            <a:r>
              <a:rPr lang="ru-RU" sz="2800" dirty="0" err="1"/>
              <a:t>додати</a:t>
            </a:r>
            <a:r>
              <a:rPr lang="ru-RU" sz="2800" dirty="0"/>
              <a:t> на кожному </a:t>
            </a:r>
            <a:r>
              <a:rPr lang="ru-RU" sz="2800" dirty="0" err="1"/>
              <a:t>малюнку</a:t>
            </a:r>
            <a:r>
              <a:rPr lang="ru-RU" sz="2800" dirty="0"/>
              <a:t>, </a:t>
            </a:r>
            <a:r>
              <a:rPr lang="ru-RU" sz="2800" dirty="0" err="1"/>
              <a:t>щоб</a:t>
            </a:r>
            <a:r>
              <a:rPr lang="ru-RU" sz="2800" dirty="0"/>
              <a:t> </a:t>
            </a:r>
            <a:r>
              <a:rPr lang="ru-RU" sz="2800" dirty="0" err="1"/>
              <a:t>їх</a:t>
            </a:r>
            <a:r>
              <a:rPr lang="ru-RU" sz="2800" dirty="0"/>
              <a:t> стало 10</a:t>
            </a:r>
            <a:r>
              <a:rPr lang="ru-RU" sz="2800" dirty="0" smtClean="0"/>
              <a:t>?</a:t>
            </a:r>
            <a:endParaRPr lang="ru-RU" sz="2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7" t="15038" r="26511" b="11141"/>
          <a:stretch/>
        </p:blipFill>
        <p:spPr>
          <a:xfrm>
            <a:off x="215317" y="1505744"/>
            <a:ext cx="1176263" cy="1546934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13924" r="2639" b="11797"/>
          <a:stretch/>
        </p:blipFill>
        <p:spPr>
          <a:xfrm>
            <a:off x="1099306" y="1727473"/>
            <a:ext cx="2114717" cy="138189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5245"/>
            <a:ext cx="1606898" cy="20608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24361"/>
            <a:ext cx="1992088" cy="19920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93" y="1628800"/>
            <a:ext cx="1579240" cy="157924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3647" r="2320" b="2283"/>
          <a:stretch/>
        </p:blipFill>
        <p:spPr>
          <a:xfrm>
            <a:off x="1475656" y="4581128"/>
            <a:ext cx="1738367" cy="177623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1800" y="3149313"/>
            <a:ext cx="2071497" cy="204155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40" y="1460004"/>
            <a:ext cx="1469756" cy="153694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21874"/>
          <a:stretch/>
        </p:blipFill>
        <p:spPr>
          <a:xfrm>
            <a:off x="6821384" y="2677405"/>
            <a:ext cx="1125949" cy="202417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916746"/>
            <a:ext cx="1291294" cy="129129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r="10382"/>
          <a:stretch/>
        </p:blipFill>
        <p:spPr>
          <a:xfrm flipH="1">
            <a:off x="7740352" y="2854814"/>
            <a:ext cx="1291294" cy="184676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889435"/>
            <a:ext cx="1570121" cy="162429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102737" y="1356765"/>
            <a:ext cx="271231" cy="5065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84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Натуральні числа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500364" y="1700808"/>
            <a:ext cx="4320480" cy="23762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Найменше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натуральне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число — 1,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найбільшого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натурального числа не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існує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— не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натуральне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число</a:t>
            </a:r>
          </a:p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51520" y="1700808"/>
            <a:ext cx="3888432" cy="22322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Числа 1; 2; 3; 4; 5; 6; 7; 8; 9; 10...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використовують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при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лічбі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називають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натуральними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802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цифри</a:t>
            </a:r>
            <a:r>
              <a:rPr lang="ru-RU" dirty="0"/>
              <a:t> </a:t>
            </a:r>
            <a:r>
              <a:rPr lang="ru-RU" dirty="0" err="1"/>
              <a:t>записані</a:t>
            </a:r>
            <a:r>
              <a:rPr lang="ru-RU" dirty="0"/>
              <a:t> на </a:t>
            </a:r>
            <a:r>
              <a:rPr lang="ru-RU" dirty="0" err="1"/>
              <a:t>аркушах</a:t>
            </a:r>
            <a:r>
              <a:rPr lang="ru-RU" dirty="0"/>
              <a:t> календаря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3284984"/>
            <a:ext cx="4176464" cy="15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Утворіть</a:t>
            </a:r>
            <a:r>
              <a:rPr lang="ru-RU" dirty="0" smtClean="0"/>
              <a:t> </a:t>
            </a:r>
            <a:r>
              <a:rPr lang="ru-RU" dirty="0"/>
              <a:t>пари чисел, </a:t>
            </a:r>
            <a:r>
              <a:rPr lang="ru-RU" dirty="0" err="1"/>
              <a:t>якщо</a:t>
            </a:r>
            <a:r>
              <a:rPr lang="ru-RU" dirty="0"/>
              <a:t> перша пара — 0 і 3, </a:t>
            </a:r>
            <a:r>
              <a:rPr lang="ru-RU" dirty="0" err="1"/>
              <a:t>наступна</a:t>
            </a:r>
            <a:r>
              <a:rPr lang="ru-RU" dirty="0"/>
              <a:t> — 1 і 4.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87345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3140968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 і 3</a:t>
            </a:r>
            <a:endParaRPr lang="ru-RU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38095" y="3848854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і 4</a:t>
            </a:r>
            <a:endParaRPr lang="ru-RU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38095" y="4551208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і 5</a:t>
            </a:r>
            <a:endParaRPr lang="ru-RU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9916" y="5259094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і 6</a:t>
            </a:r>
            <a:endParaRPr lang="ru-RU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6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Робота з </a:t>
            </a:r>
            <a:r>
              <a:rPr lang="ru-RU" dirty="0" err="1"/>
              <a:t>числовим</a:t>
            </a:r>
            <a:r>
              <a:rPr lang="ru-RU" dirty="0"/>
              <a:t> </a:t>
            </a:r>
            <a:r>
              <a:rPr lang="ru-RU" dirty="0" smtClean="0"/>
              <a:t>рядом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2924944"/>
            <a:ext cx="7427168" cy="3201219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На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місці</a:t>
            </a:r>
            <a:r>
              <a:rPr lang="ru-RU" dirty="0"/>
              <a:t> </a:t>
            </a:r>
            <a:r>
              <a:rPr lang="ru-RU" dirty="0" err="1"/>
              <a:t>стоїть</a:t>
            </a:r>
            <a:r>
              <a:rPr lang="ru-RU" dirty="0"/>
              <a:t> число 10?</a:t>
            </a:r>
          </a:p>
          <a:p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стоїть</a:t>
            </a:r>
            <a:r>
              <a:rPr lang="ru-RU" dirty="0"/>
              <a:t> перед 10?</a:t>
            </a:r>
          </a:p>
          <a:p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більше</a:t>
            </a:r>
            <a:r>
              <a:rPr lang="ru-RU" dirty="0"/>
              <a:t> 9 </a:t>
            </a:r>
            <a:r>
              <a:rPr lang="ru-RU" dirty="0" err="1"/>
              <a:t>або</a:t>
            </a:r>
            <a:r>
              <a:rPr lang="ru-RU" dirty="0"/>
              <a:t> 10?</a:t>
            </a:r>
          </a:p>
          <a:p>
            <a:r>
              <a:rPr lang="ru-RU" dirty="0" smtClean="0"/>
              <a:t>На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?</a:t>
            </a:r>
          </a:p>
          <a:p>
            <a:r>
              <a:rPr lang="ru-RU" dirty="0" smtClean="0"/>
              <a:t>Прочитайте </a:t>
            </a:r>
            <a:r>
              <a:rPr lang="ru-RU" dirty="0"/>
              <a:t>числа </a:t>
            </a:r>
            <a:r>
              <a:rPr lang="ru-RU" dirty="0" err="1"/>
              <a:t>від</a:t>
            </a:r>
            <a:r>
              <a:rPr lang="ru-RU" dirty="0"/>
              <a:t> 1 до 10; </a:t>
            </a:r>
            <a:r>
              <a:rPr lang="ru-RU" dirty="0" err="1"/>
              <a:t>від</a:t>
            </a:r>
            <a:r>
              <a:rPr lang="ru-RU" dirty="0"/>
              <a:t> 10 до 1. </a:t>
            </a:r>
            <a:endParaRPr lang="ru-RU" dirty="0" smtClean="0"/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сусідів</a:t>
            </a:r>
            <a:r>
              <a:rPr lang="ru-RU" dirty="0"/>
              <a:t>» числа 4. </a:t>
            </a:r>
            <a:endParaRPr lang="ru-RU" dirty="0" smtClean="0"/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число, </a:t>
            </a:r>
            <a:r>
              <a:rPr lang="ru-RU" dirty="0" err="1"/>
              <a:t>наступне</a:t>
            </a:r>
            <a:r>
              <a:rPr lang="ru-RU" dirty="0"/>
              <a:t> за числом 7.</a:t>
            </a:r>
          </a:p>
          <a:p>
            <a:endParaRPr lang="ru-RU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568952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13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1763688" y="558924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Музична </a:t>
            </a:r>
            <a:r>
              <a:rPr lang="uk-UA" dirty="0" err="1" smtClean="0"/>
              <a:t>фізкультхвилинка</a:t>
            </a:r>
            <a:r>
              <a:rPr lang="uk-UA" dirty="0" smtClean="0"/>
              <a:t> «Веселі мухомори»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Ознайомлення</a:t>
            </a:r>
            <a:r>
              <a:rPr lang="ru-RU" dirty="0" smtClean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записом</a:t>
            </a:r>
            <a:r>
              <a:rPr lang="ru-RU" dirty="0"/>
              <a:t> числа 10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рукописних</a:t>
            </a:r>
            <a:r>
              <a:rPr lang="ru-RU" dirty="0"/>
              <a:t> цифр 1 і 0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67544" y="1600201"/>
            <a:ext cx="4028256" cy="233285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err="1"/>
              <a:t>Кожна</a:t>
            </a:r>
            <a:r>
              <a:rPr lang="ru-RU" dirty="0"/>
              <a:t> цифра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свій</a:t>
            </a:r>
            <a:r>
              <a:rPr lang="ru-RU" dirty="0"/>
              <a:t> </a:t>
            </a:r>
            <a:r>
              <a:rPr lang="ru-RU" dirty="0" err="1"/>
              <a:t>будиночок</a:t>
            </a:r>
            <a:r>
              <a:rPr lang="ru-RU" dirty="0"/>
              <a:t> — свою </a:t>
            </a:r>
            <a:r>
              <a:rPr lang="ru-RU" dirty="0" err="1"/>
              <a:t>клітинку</a:t>
            </a:r>
            <a:r>
              <a:rPr lang="ru-RU" dirty="0"/>
              <a:t>, тому цифру 10 </a:t>
            </a:r>
            <a:r>
              <a:rPr lang="ru-RU" dirty="0" err="1"/>
              <a:t>записуємо</a:t>
            </a:r>
            <a:r>
              <a:rPr lang="ru-RU" dirty="0"/>
              <a:t> у </a:t>
            </a:r>
            <a:r>
              <a:rPr lang="ru-RU" dirty="0" err="1"/>
              <a:t>двох</a:t>
            </a:r>
            <a:r>
              <a:rPr lang="ru-RU" dirty="0"/>
              <a:t> </a:t>
            </a:r>
            <a:r>
              <a:rPr lang="ru-RU" dirty="0" err="1"/>
              <a:t>клітинках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808"/>
            <a:ext cx="4176464" cy="244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283968" y="5445224"/>
            <a:ext cx="3427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Написання</a:t>
            </a:r>
            <a:r>
              <a:rPr lang="ru-RU" dirty="0"/>
              <a:t> в </a:t>
            </a:r>
            <a:r>
              <a:rPr lang="ru-RU" dirty="0" err="1"/>
              <a:t>зошиті</a:t>
            </a:r>
            <a:r>
              <a:rPr lang="ru-RU" dirty="0"/>
              <a:t> (два рядки).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59" y="3377754"/>
            <a:ext cx="331236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3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Робота з </a:t>
            </a:r>
            <a:r>
              <a:rPr lang="ru-RU" dirty="0" err="1"/>
              <a:t>набірним</a:t>
            </a:r>
            <a:r>
              <a:rPr lang="ru-RU" dirty="0"/>
              <a:t> </a:t>
            </a:r>
            <a:r>
              <a:rPr lang="ru-RU" dirty="0" smtClean="0"/>
              <a:t>полотном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1560" y="5669223"/>
            <a:ext cx="6840760" cy="1080120"/>
          </a:xfrm>
        </p:spPr>
        <p:txBody>
          <a:bodyPr>
            <a:normAutofit/>
          </a:bodyPr>
          <a:lstStyle/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грибочків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? </a:t>
            </a:r>
            <a:r>
              <a:rPr lang="ru-RU" dirty="0" err="1"/>
              <a:t>праворуч</a:t>
            </a:r>
            <a:r>
              <a:rPr lang="ru-RU" dirty="0"/>
              <a:t>?</a:t>
            </a:r>
          </a:p>
          <a:p>
            <a:r>
              <a:rPr lang="ru-RU" dirty="0" smtClean="0"/>
              <a:t>Як </a:t>
            </a:r>
            <a:r>
              <a:rPr lang="ru-RU" dirty="0"/>
              <a:t>одержали число 10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22" y="1931114"/>
            <a:ext cx="2329409" cy="23294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79818"/>
            <a:ext cx="2269202" cy="23155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37" y="1219118"/>
            <a:ext cx="1763435" cy="26369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16" y="3290177"/>
            <a:ext cx="1219200" cy="16573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653" y="1628800"/>
            <a:ext cx="2452461" cy="22010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069" y="3095818"/>
            <a:ext cx="2004814" cy="237904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45" y="4571925"/>
            <a:ext cx="2285922" cy="180587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" y="3513584"/>
            <a:ext cx="5657850" cy="24098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31840" y="127485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+ 4 = 10</a:t>
            </a:r>
            <a:endParaRPr lang="ru-RU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66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Чи правильно заселені будиночки?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06096"/>
            <a:ext cx="4038600" cy="3114170"/>
          </a:xfrm>
        </p:spPr>
      </p:pic>
      <p:pic>
        <p:nvPicPr>
          <p:cNvPr id="7" name="Объект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78317"/>
            <a:ext cx="4038600" cy="2969728"/>
          </a:xfrm>
        </p:spPr>
      </p:pic>
    </p:spTree>
    <p:extLst>
      <p:ext uri="{BB962C8B-B14F-4D97-AF65-F5344CB8AC3E}">
        <p14:creationId xmlns:p14="http://schemas.microsoft.com/office/powerpoint/2010/main" val="6285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Порівняння</a:t>
            </a:r>
            <a:r>
              <a:rPr lang="ru-RU" dirty="0"/>
              <a:t> чисел у межах </a:t>
            </a:r>
            <a:r>
              <a:rPr lang="ru-RU" dirty="0" smtClean="0"/>
              <a:t>10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20"/>
          </a:xfrm>
        </p:spPr>
        <p:txBody>
          <a:bodyPr>
            <a:normAutofit/>
          </a:bodyPr>
          <a:lstStyle/>
          <a:p>
            <a:r>
              <a:rPr lang="ru-RU" dirty="0" err="1" smtClean="0"/>
              <a:t>Порівняйте</a:t>
            </a:r>
            <a:r>
              <a:rPr lang="ru-RU" dirty="0" smtClean="0"/>
              <a:t> </a:t>
            </a:r>
            <a:r>
              <a:rPr lang="ru-RU" dirty="0"/>
              <a:t>числа </a:t>
            </a:r>
            <a:r>
              <a:rPr lang="ru-RU" dirty="0" err="1"/>
              <a:t>кожної</a:t>
            </a:r>
            <a:r>
              <a:rPr lang="ru-RU" dirty="0"/>
              <a:t> пари, </a:t>
            </a:r>
            <a:r>
              <a:rPr lang="ru-RU" dirty="0" err="1"/>
              <a:t>використовуючи</a:t>
            </a:r>
            <a:r>
              <a:rPr lang="ru-RU" dirty="0"/>
              <a:t> слова «</a:t>
            </a:r>
            <a:r>
              <a:rPr lang="ru-RU" dirty="0" err="1"/>
              <a:t>більше</a:t>
            </a:r>
            <a:r>
              <a:rPr lang="ru-RU" dirty="0"/>
              <a:t>», «</a:t>
            </a:r>
            <a:r>
              <a:rPr lang="ru-RU" dirty="0" err="1"/>
              <a:t>менше</a:t>
            </a:r>
            <a:r>
              <a:rPr lang="ru-RU" dirty="0"/>
              <a:t>».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508104" y="2921169"/>
            <a:ext cx="2520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&gt; 7    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508104" y="3861048"/>
            <a:ext cx="2160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508104" y="4725144"/>
            <a:ext cx="2804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 10   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533975" y="5517232"/>
            <a:ext cx="3015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 8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71600" y="2927688"/>
            <a:ext cx="2520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7    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043608" y="3861048"/>
            <a:ext cx="2160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 * 6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43608" y="4716363"/>
            <a:ext cx="2804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 * </a:t>
            </a:r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10   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054696" y="5589240"/>
            <a:ext cx="3015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* </a:t>
            </a:r>
            <a:r>
              <a:rPr lang="ru-RU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744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/>
              </a:rPr>
              <a:t>ЧИСЛО 10. ПОНЯТТЯ «ДЕСЯТИЙ». ДОПОВНЕННЯ ДО 10. УТВОРЕННЯ ЧИСЛА 10. НАТУРАЛЬНІ ЧИСЛА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3</a:t>
            </a:r>
            <a:r>
              <a:rPr lang="en-US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Порівняти числа за допомогою числового променя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75" y="2996953"/>
            <a:ext cx="8572500" cy="1152128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Порівняйте</a:t>
            </a:r>
            <a:r>
              <a:rPr lang="ru-RU" dirty="0" smtClean="0"/>
              <a:t> </a:t>
            </a:r>
            <a:r>
              <a:rPr lang="ru-RU" dirty="0" err="1" smtClean="0"/>
              <a:t>вказані</a:t>
            </a:r>
            <a:r>
              <a:rPr lang="ru-RU" dirty="0" smtClean="0"/>
              <a:t> числа, </a:t>
            </a:r>
            <a:r>
              <a:rPr lang="ru-RU" dirty="0" err="1" smtClean="0"/>
              <a:t>запишіть</a:t>
            </a:r>
            <a:r>
              <a:rPr lang="ru-RU" dirty="0" smtClean="0"/>
              <a:t> </a:t>
            </a:r>
            <a:r>
              <a:rPr lang="ru-RU" dirty="0" err="1"/>
              <a:t>відповідні</a:t>
            </a:r>
            <a:r>
              <a:rPr lang="ru-RU" dirty="0"/>
              <a:t> </a:t>
            </a:r>
            <a:r>
              <a:rPr lang="ru-RU" dirty="0" err="1"/>
              <a:t>числові</a:t>
            </a:r>
            <a:r>
              <a:rPr lang="ru-RU" dirty="0"/>
              <a:t> </a:t>
            </a:r>
            <a:r>
              <a:rPr lang="ru-RU" dirty="0" err="1"/>
              <a:t>нерівності</a:t>
            </a:r>
            <a:r>
              <a:rPr lang="ru-RU" dirty="0"/>
              <a:t> в </a:t>
            </a:r>
            <a:r>
              <a:rPr lang="ru-RU" dirty="0" err="1"/>
              <a:t>зошиті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75" y="1700808"/>
            <a:ext cx="85725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1528381074"/>
              </p:ext>
            </p:extLst>
          </p:nvPr>
        </p:nvGraphicFramePr>
        <p:xfrm>
          <a:off x="611560" y="4077072"/>
          <a:ext cx="8352927" cy="2551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481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Повторення</a:t>
            </a:r>
            <a:r>
              <a:rPr lang="ru-RU" dirty="0"/>
              <a:t> </a:t>
            </a:r>
            <a:r>
              <a:rPr lang="ru-RU" dirty="0" err="1"/>
              <a:t>знань</a:t>
            </a:r>
            <a:r>
              <a:rPr lang="ru-RU" dirty="0"/>
              <a:t> про </a:t>
            </a:r>
            <a:r>
              <a:rPr lang="ru-RU" dirty="0" err="1" smtClean="0"/>
              <a:t>фігури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085184"/>
            <a:ext cx="8229600" cy="1040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Яка </a:t>
            </a:r>
            <a:r>
              <a:rPr lang="ru-RU" dirty="0" err="1"/>
              <a:t>фігура</a:t>
            </a:r>
            <a:r>
              <a:rPr lang="ru-RU" dirty="0"/>
              <a:t> </a:t>
            </a:r>
            <a:r>
              <a:rPr lang="ru-RU" dirty="0" err="1"/>
              <a:t>залишилась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838004400"/>
              </p:ext>
            </p:extLst>
          </p:nvPr>
        </p:nvGraphicFramePr>
        <p:xfrm>
          <a:off x="467544" y="1196752"/>
          <a:ext cx="8064896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5765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вивчили</a:t>
            </a:r>
            <a:r>
              <a:rPr lang="ru-RU" dirty="0"/>
              <a:t>?</a:t>
            </a:r>
          </a:p>
          <a:p>
            <a:r>
              <a:rPr lang="ru-RU" dirty="0" smtClean="0"/>
              <a:t>Як </a:t>
            </a:r>
            <a:r>
              <a:rPr lang="ru-RU" dirty="0" err="1"/>
              <a:t>воно</a:t>
            </a:r>
            <a:r>
              <a:rPr lang="ru-RU" dirty="0"/>
              <a:t> </a:t>
            </a:r>
            <a:r>
              <a:rPr lang="ru-RU" dirty="0" err="1"/>
              <a:t>утворюється</a:t>
            </a:r>
            <a:r>
              <a:rPr lang="ru-RU" dirty="0"/>
              <a:t>?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попереднє</a:t>
            </a:r>
            <a:r>
              <a:rPr lang="ru-RU" dirty="0"/>
              <a:t> число до числа 10.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 err="1"/>
              <a:t>наступне</a:t>
            </a:r>
            <a:r>
              <a:rPr lang="ru-RU" dirty="0"/>
              <a:t> число до числа 9.</a:t>
            </a:r>
          </a:p>
          <a:p>
            <a:r>
              <a:rPr lang="ru-RU" dirty="0" err="1" smtClean="0"/>
              <a:t>Якими</a:t>
            </a:r>
            <a:r>
              <a:rPr lang="ru-RU" dirty="0" smtClean="0"/>
              <a:t> </a:t>
            </a:r>
            <a:r>
              <a:rPr lang="ru-RU" dirty="0"/>
              <a:t>цифрами на </a:t>
            </a:r>
            <a:r>
              <a:rPr lang="ru-RU" dirty="0" err="1"/>
              <a:t>письмі</a:t>
            </a:r>
            <a:r>
              <a:rPr lang="ru-RU" dirty="0"/>
              <a:t> </a:t>
            </a:r>
            <a:r>
              <a:rPr lang="ru-RU" dirty="0" err="1"/>
              <a:t>позначається</a:t>
            </a:r>
            <a:r>
              <a:rPr lang="ru-RU" dirty="0"/>
              <a:t> число 10?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 flipH="1">
            <a:off x="6729176" y="4188285"/>
            <a:ext cx="1155192" cy="190027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45156" y="3759141"/>
            <a:ext cx="1668986" cy="239362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49" y="4033588"/>
            <a:ext cx="1573041" cy="225602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 flipH="1">
            <a:off x="7596336" y="44624"/>
            <a:ext cx="1734317" cy="2852935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340768"/>
            <a:ext cx="4720014" cy="2116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Сім</a:t>
            </a:r>
            <a:r>
              <a:rPr lang="ru-RU" dirty="0" smtClean="0"/>
              <a:t> </a:t>
            </a:r>
            <a:r>
              <a:rPr lang="ru-RU" dirty="0" err="1"/>
              <a:t>зайчиків</a:t>
            </a:r>
            <a:r>
              <a:rPr lang="ru-RU" dirty="0"/>
              <a:t> </a:t>
            </a:r>
            <a:r>
              <a:rPr lang="ru-RU" dirty="0" err="1"/>
              <a:t>сидять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І траву вони </a:t>
            </a:r>
            <a:r>
              <a:rPr lang="ru-RU" dirty="0" err="1"/>
              <a:t>їдять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От </a:t>
            </a:r>
            <a:r>
              <a:rPr lang="ru-RU" dirty="0" err="1"/>
              <a:t>іще</a:t>
            </a:r>
            <a:r>
              <a:rPr lang="ru-RU" dirty="0"/>
              <a:t> </a:t>
            </a:r>
            <a:r>
              <a:rPr lang="ru-RU" dirty="0" smtClean="0"/>
              <a:t>три </a:t>
            </a:r>
            <a:r>
              <a:rPr lang="ru-RU" dirty="0"/>
              <a:t>прискакали.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зайців</a:t>
            </a:r>
            <a:r>
              <a:rPr lang="ru-RU" dirty="0"/>
              <a:t> </a:t>
            </a:r>
            <a:r>
              <a:rPr lang="ru-RU" dirty="0" err="1"/>
              <a:t>порахували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23" y="1709252"/>
            <a:ext cx="2632644" cy="2079788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50" y="4448175"/>
            <a:ext cx="5657850" cy="24098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2299" y="1471091"/>
            <a:ext cx="1584176" cy="20530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8" y="3654034"/>
            <a:ext cx="3015128" cy="30151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66" y="1556792"/>
            <a:ext cx="1795861" cy="232739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 flipH="1">
            <a:off x="7648200" y="3235629"/>
            <a:ext cx="1734317" cy="28529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31640" y="3356992"/>
            <a:ext cx="4191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7+</a:t>
            </a: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>
            <a:off x="0" y="4448175"/>
            <a:ext cx="1277408" cy="21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11" y="3519434"/>
            <a:ext cx="1909311" cy="24899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" r="11770"/>
          <a:stretch/>
        </p:blipFill>
        <p:spPr>
          <a:xfrm>
            <a:off x="4407184" y="97275"/>
            <a:ext cx="4278155" cy="673137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22608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 smtClean="0"/>
              <a:t>Кожний</a:t>
            </a:r>
            <a:r>
              <a:rPr lang="ru-RU" dirty="0" smtClean="0"/>
              <a:t> </a:t>
            </a:r>
            <a:r>
              <a:rPr lang="ru-RU" dirty="0"/>
              <a:t>день </a:t>
            </a:r>
            <a:r>
              <a:rPr lang="ru-RU" dirty="0" err="1"/>
              <a:t>виводить</a:t>
            </a:r>
            <a:r>
              <a:rPr lang="ru-RU" dirty="0"/>
              <a:t> в сад</a:t>
            </a:r>
          </a:p>
          <a:p>
            <a:pPr marL="0" indent="0">
              <a:buNone/>
            </a:pPr>
            <a:r>
              <a:rPr lang="ru-RU" dirty="0"/>
              <a:t>Наша Мурка </a:t>
            </a:r>
            <a:r>
              <a:rPr lang="ru-RU" dirty="0" err="1"/>
              <a:t>кошенят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 err="1"/>
              <a:t>Двох</a:t>
            </a:r>
            <a:r>
              <a:rPr lang="ru-RU" dirty="0"/>
              <a:t> </a:t>
            </a:r>
            <a:r>
              <a:rPr lang="ru-RU" dirty="0" err="1"/>
              <a:t>рябих</a:t>
            </a:r>
            <a:r>
              <a:rPr lang="ru-RU" dirty="0"/>
              <a:t>, </a:t>
            </a:r>
            <a:r>
              <a:rPr lang="ru-RU" dirty="0" err="1"/>
              <a:t>біленьке</a:t>
            </a:r>
            <a:r>
              <a:rPr lang="ru-RU" dirty="0"/>
              <a:t>, </a:t>
            </a:r>
            <a:r>
              <a:rPr lang="ru-RU" dirty="0" err="1"/>
              <a:t>сіре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ж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малих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6" y="4445843"/>
            <a:ext cx="3047748" cy="22919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17" y="3897072"/>
            <a:ext cx="1953098" cy="292964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28" y="3200872"/>
            <a:ext cx="1909311" cy="2489941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9" b="28163"/>
          <a:stretch/>
        </p:blipFill>
        <p:spPr>
          <a:xfrm>
            <a:off x="3059987" y="4766596"/>
            <a:ext cx="1512014" cy="1904683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1762125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600201"/>
            <a:ext cx="4316288" cy="35569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Зайчик </a:t>
            </a:r>
            <a:r>
              <a:rPr lang="ru-RU" dirty="0" err="1"/>
              <a:t>із</a:t>
            </a:r>
            <a:r>
              <a:rPr lang="ru-RU" dirty="0"/>
              <a:t> городу в </a:t>
            </a:r>
            <a:r>
              <a:rPr lang="ru-RU" dirty="0" err="1"/>
              <a:t>ліс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Моркву</a:t>
            </a:r>
            <a:r>
              <a:rPr lang="ru-RU" dirty="0"/>
              <a:t> в </a:t>
            </a:r>
            <a:r>
              <a:rPr lang="ru-RU" dirty="0" err="1"/>
              <a:t>кошику</a:t>
            </a:r>
            <a:r>
              <a:rPr lang="ru-RU" dirty="0"/>
              <a:t> </a:t>
            </a:r>
            <a:r>
              <a:rPr lang="ru-RU" dirty="0" err="1"/>
              <a:t>приніс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Зручно</a:t>
            </a:r>
            <a:r>
              <a:rPr lang="ru-RU" dirty="0"/>
              <a:t> </a:t>
            </a:r>
            <a:r>
              <a:rPr lang="ru-RU" dirty="0" err="1"/>
              <a:t>всівся</a:t>
            </a:r>
            <a:r>
              <a:rPr lang="ru-RU" dirty="0"/>
              <a:t> коло </a:t>
            </a:r>
            <a:r>
              <a:rPr lang="ru-RU" dirty="0" err="1"/>
              <a:t>хати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І </a:t>
            </a:r>
            <a:r>
              <a:rPr lang="ru-RU" dirty="0" err="1"/>
              <a:t>узявся</a:t>
            </a:r>
            <a:r>
              <a:rPr lang="ru-RU" dirty="0"/>
              <a:t> </a:t>
            </a:r>
            <a:r>
              <a:rPr lang="ru-RU" dirty="0" err="1"/>
              <a:t>рахувати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 err="1"/>
              <a:t>Дві</a:t>
            </a:r>
            <a:r>
              <a:rPr lang="ru-RU" dirty="0"/>
              <a:t> й одна. Одна та </a:t>
            </a:r>
            <a:r>
              <a:rPr lang="ru-RU" dirty="0" err="1"/>
              <a:t>дві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Виклав</a:t>
            </a:r>
            <a:r>
              <a:rPr lang="ru-RU" dirty="0"/>
              <a:t> </a:t>
            </a:r>
            <a:r>
              <a:rPr lang="ru-RU" dirty="0" err="1"/>
              <a:t>моркву</a:t>
            </a:r>
            <a:r>
              <a:rPr lang="ru-RU" dirty="0"/>
              <a:t> на </a:t>
            </a:r>
            <a:r>
              <a:rPr lang="ru-RU" dirty="0" err="1"/>
              <a:t>траві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сорока </a:t>
            </a:r>
            <a:r>
              <a:rPr lang="ru-RU" dirty="0" err="1"/>
              <a:t>із</a:t>
            </a:r>
            <a:r>
              <a:rPr lang="ru-RU" dirty="0"/>
              <a:t> гори </a:t>
            </a:r>
            <a:r>
              <a:rPr lang="ru-RU" dirty="0" err="1"/>
              <a:t>загукала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— Буде...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698" y="1009190"/>
            <a:ext cx="3492317" cy="452596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7965" y="3961067"/>
            <a:ext cx="2364867" cy="3429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86320">
            <a:off x="4536041" y="3453340"/>
            <a:ext cx="2364867" cy="3429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39268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9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Числова</a:t>
            </a:r>
            <a:r>
              <a:rPr lang="ru-RU" dirty="0"/>
              <a:t> </a:t>
            </a:r>
            <a:r>
              <a:rPr lang="ru-RU" dirty="0" err="1"/>
              <a:t>доріжка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1560" y="3140969"/>
            <a:ext cx="7560840" cy="1656184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Поставте</a:t>
            </a:r>
            <a:r>
              <a:rPr lang="ru-RU" dirty="0" smtClean="0"/>
              <a:t> </a:t>
            </a:r>
            <a:r>
              <a:rPr lang="ru-RU" dirty="0"/>
              <a:t>числа в порядку </a:t>
            </a:r>
            <a:r>
              <a:rPr lang="ru-RU" dirty="0" err="1"/>
              <a:t>зростання</a:t>
            </a:r>
            <a:r>
              <a:rPr lang="ru-RU" dirty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Прочитайте </a:t>
            </a:r>
            <a:r>
              <a:rPr lang="ru-RU" dirty="0"/>
              <a:t>числа у </a:t>
            </a:r>
            <a:r>
              <a:rPr lang="ru-RU" dirty="0" err="1"/>
              <a:t>зворотному</a:t>
            </a:r>
            <a:r>
              <a:rPr lang="ru-RU" dirty="0"/>
              <a:t> порядку.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числа </a:t>
            </a:r>
            <a:r>
              <a:rPr lang="ru-RU" dirty="0" err="1"/>
              <a:t>від</a:t>
            </a:r>
            <a:r>
              <a:rPr lang="ru-RU" dirty="0"/>
              <a:t> 3 до 6; </a:t>
            </a:r>
            <a:r>
              <a:rPr lang="ru-RU" dirty="0" err="1"/>
              <a:t>від</a:t>
            </a:r>
            <a:r>
              <a:rPr lang="ru-RU" dirty="0"/>
              <a:t> 9 до 5; </a:t>
            </a:r>
            <a:r>
              <a:rPr lang="ru-RU" dirty="0" err="1"/>
              <a:t>від</a:t>
            </a:r>
            <a:r>
              <a:rPr lang="ru-RU" dirty="0"/>
              <a:t> 8 до 3; </a:t>
            </a:r>
            <a:r>
              <a:rPr lang="ru-RU" dirty="0" err="1"/>
              <a:t>від</a:t>
            </a:r>
            <a:r>
              <a:rPr lang="ru-RU" dirty="0"/>
              <a:t> 4 до 8.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число, </a:t>
            </a:r>
            <a:r>
              <a:rPr lang="ru-RU" dirty="0" err="1"/>
              <a:t>попереднє</a:t>
            </a:r>
            <a:r>
              <a:rPr lang="ru-RU" dirty="0"/>
              <a:t> до числа 4; 8.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число, </a:t>
            </a:r>
            <a:r>
              <a:rPr lang="ru-RU" dirty="0" err="1"/>
              <a:t>наступне</a:t>
            </a:r>
            <a:r>
              <a:rPr lang="ru-RU" dirty="0"/>
              <a:t> до числа 5; 7.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23528" y="1600201"/>
            <a:ext cx="8363272" cy="82068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ru-RU" sz="7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ru-RU" sz="7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7  9  5  3  6  </a:t>
            </a:r>
            <a:r>
              <a:rPr lang="ru-RU" sz="7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sz="7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4  8  </a:t>
            </a:r>
            <a:r>
              <a:rPr lang="ru-RU" sz="7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endParaRPr lang="ru-RU" dirty="0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539552" y="4941168"/>
            <a:ext cx="8363272" cy="820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ru-RU" sz="7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1   2   3   4   5   6   7   8   9   10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693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6722">
            <a:off x="1661100" y="4489702"/>
            <a:ext cx="1284698" cy="1334545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18280424"/>
              </p:ext>
            </p:extLst>
          </p:nvPr>
        </p:nvGraphicFramePr>
        <p:xfrm>
          <a:off x="179512" y="3356993"/>
          <a:ext cx="8712968" cy="1080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49542304"/>
              </p:ext>
            </p:extLst>
          </p:nvPr>
        </p:nvGraphicFramePr>
        <p:xfrm>
          <a:off x="4648200" y="1600200"/>
          <a:ext cx="42442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28"/>
                <a:gridCol w="424428"/>
                <a:gridCol w="424428"/>
                <a:gridCol w="424428"/>
                <a:gridCol w="424428"/>
                <a:gridCol w="424428"/>
                <a:gridCol w="424428"/>
                <a:gridCol w="424428"/>
                <a:gridCol w="344800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І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А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07504" y="1484784"/>
            <a:ext cx="43918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ru-RU" kern="0" dirty="0">
                <a:solidFill>
                  <a:sysClr val="windowText" lastClr="000000"/>
                </a:solidFill>
              </a:rPr>
              <a:t>Ворона </a:t>
            </a:r>
            <a:r>
              <a:rPr lang="ru-RU" kern="0" dirty="0" err="1">
                <a:solidFill>
                  <a:sysClr val="windowText" lastClr="000000"/>
                </a:solidFill>
              </a:rPr>
              <a:t>потрапила</a:t>
            </a:r>
            <a:r>
              <a:rPr lang="ru-RU" kern="0" dirty="0">
                <a:solidFill>
                  <a:sysClr val="windowText" lastClr="000000"/>
                </a:solidFill>
              </a:rPr>
              <a:t> до </a:t>
            </a:r>
            <a:r>
              <a:rPr lang="ru-RU" kern="0" dirty="0" err="1">
                <a:solidFill>
                  <a:sysClr val="windowText" lastClr="000000"/>
                </a:solidFill>
              </a:rPr>
              <a:t>лісової</a:t>
            </a:r>
            <a:r>
              <a:rPr lang="ru-RU" kern="0" dirty="0">
                <a:solidFill>
                  <a:sysClr val="windowText" lastClr="000000"/>
                </a:solidFill>
              </a:rPr>
              <a:t> </a:t>
            </a:r>
            <a:r>
              <a:rPr lang="ru-RU" kern="0" dirty="0" err="1">
                <a:solidFill>
                  <a:sysClr val="windowText" lastClr="000000"/>
                </a:solidFill>
              </a:rPr>
              <a:t>школи</a:t>
            </a:r>
            <a:r>
              <a:rPr lang="ru-RU" kern="0" dirty="0">
                <a:solidFill>
                  <a:sysClr val="windowText" lastClr="000000"/>
                </a:solidFill>
              </a:rPr>
              <a:t> й </a:t>
            </a:r>
            <a:r>
              <a:rPr lang="ru-RU" kern="0" dirty="0" err="1">
                <a:solidFill>
                  <a:sysClr val="windowText" lastClr="000000"/>
                </a:solidFill>
              </a:rPr>
              <a:t>наробила</a:t>
            </a:r>
            <a:r>
              <a:rPr lang="ru-RU" kern="0" dirty="0">
                <a:solidFill>
                  <a:sysClr val="windowText" lastClr="000000"/>
                </a:solidFill>
              </a:rPr>
              <a:t> </a:t>
            </a:r>
            <a:r>
              <a:rPr lang="ru-RU" kern="0" dirty="0" err="1">
                <a:solidFill>
                  <a:sysClr val="windowText" lastClr="000000"/>
                </a:solidFill>
              </a:rPr>
              <a:t>біди</a:t>
            </a:r>
            <a:r>
              <a:rPr lang="ru-RU" kern="0" dirty="0">
                <a:solidFill>
                  <a:sysClr val="windowText" lastClr="000000"/>
                </a:solidFill>
              </a:rPr>
              <a:t>: </a:t>
            </a:r>
            <a:r>
              <a:rPr lang="ru-RU" kern="0" dirty="0" err="1">
                <a:solidFill>
                  <a:sysClr val="windowText" lastClr="000000"/>
                </a:solidFill>
              </a:rPr>
              <a:t>зашифрувала</a:t>
            </a:r>
            <a:r>
              <a:rPr lang="ru-RU" kern="0" dirty="0">
                <a:solidFill>
                  <a:sysClr val="windowText" lastClr="000000"/>
                </a:solidFill>
              </a:rPr>
              <a:t> слово, </a:t>
            </a:r>
            <a:r>
              <a:rPr lang="ru-RU" kern="0" dirty="0" err="1">
                <a:solidFill>
                  <a:sysClr val="windowText" lastClr="000000"/>
                </a:solidFill>
              </a:rPr>
              <a:t>які</a:t>
            </a:r>
            <a:r>
              <a:rPr lang="ru-RU" kern="0" dirty="0">
                <a:solidFill>
                  <a:sysClr val="windowText" lastClr="000000"/>
                </a:solidFill>
              </a:rPr>
              <a:t> </a:t>
            </a:r>
            <a:r>
              <a:rPr lang="ru-RU" kern="0" dirty="0" err="1">
                <a:solidFill>
                  <a:sysClr val="windowText" lastClr="000000"/>
                </a:solidFill>
              </a:rPr>
              <a:t>звірята</a:t>
            </a:r>
            <a:r>
              <a:rPr lang="ru-RU" kern="0" dirty="0">
                <a:solidFill>
                  <a:sysClr val="windowText" lastClr="000000"/>
                </a:solidFill>
              </a:rPr>
              <a:t> писали на листочках клена. </a:t>
            </a:r>
            <a:r>
              <a:rPr lang="ru-RU" kern="0" dirty="0" err="1">
                <a:solidFill>
                  <a:sysClr val="windowText" lastClr="000000"/>
                </a:solidFill>
              </a:rPr>
              <a:t>Спробуйте</a:t>
            </a:r>
            <a:r>
              <a:rPr lang="ru-RU" kern="0" dirty="0">
                <a:solidFill>
                  <a:sysClr val="windowText" lastClr="000000"/>
                </a:solidFill>
              </a:rPr>
              <a:t> </a:t>
            </a:r>
            <a:r>
              <a:rPr lang="ru-RU" kern="0" dirty="0" err="1">
                <a:solidFill>
                  <a:sysClr val="windowText" lastClr="000000"/>
                </a:solidFill>
              </a:rPr>
              <a:t>його</a:t>
            </a:r>
            <a:r>
              <a:rPr lang="ru-RU" kern="0" dirty="0">
                <a:solidFill>
                  <a:sysClr val="windowText" lastClr="000000"/>
                </a:solidFill>
              </a:rPr>
              <a:t> </a:t>
            </a:r>
            <a:r>
              <a:rPr lang="ru-RU" kern="0" dirty="0" err="1">
                <a:solidFill>
                  <a:sysClr val="windowText" lastClr="000000"/>
                </a:solidFill>
              </a:rPr>
              <a:t>розшифрувати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Гра «Шифрувальник»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25144"/>
            <a:ext cx="2276475" cy="22574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6722">
            <a:off x="6108498" y="2192957"/>
            <a:ext cx="1284698" cy="13345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636">
            <a:off x="4253616" y="4765144"/>
            <a:ext cx="1284698" cy="13345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79941" y="53012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369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7544" y="1340769"/>
            <a:ext cx="8219256" cy="2232248"/>
          </a:xfrm>
        </p:spPr>
        <p:txBody>
          <a:bodyPr>
            <a:normAutofit/>
          </a:bodyPr>
          <a:lstStyle/>
          <a:p>
            <a:r>
              <a:rPr lang="ru-RU" dirty="0" err="1" smtClean="0"/>
              <a:t>Показати</a:t>
            </a:r>
            <a:r>
              <a:rPr lang="ru-RU" dirty="0" smtClean="0"/>
              <a:t> </a:t>
            </a:r>
            <a:r>
              <a:rPr lang="ru-RU" dirty="0" err="1"/>
              <a:t>наступне</a:t>
            </a:r>
            <a:r>
              <a:rPr lang="ru-RU" dirty="0"/>
              <a:t> число: 5, 2, 8, 4, 9, 3, 6.</a:t>
            </a:r>
          </a:p>
          <a:p>
            <a:r>
              <a:rPr lang="ru-RU" dirty="0" err="1" smtClean="0"/>
              <a:t>Показати</a:t>
            </a:r>
            <a:r>
              <a:rPr lang="ru-RU" dirty="0" smtClean="0"/>
              <a:t> </a:t>
            </a:r>
            <a:r>
              <a:rPr lang="ru-RU" dirty="0" err="1"/>
              <a:t>попереднє</a:t>
            </a:r>
            <a:r>
              <a:rPr lang="ru-RU" dirty="0"/>
              <a:t> число: 4, 3, 7, 2, 10, 8, 6.</a:t>
            </a:r>
          </a:p>
          <a:p>
            <a:r>
              <a:rPr lang="ru-RU" dirty="0" err="1" smtClean="0"/>
              <a:t>Назвати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сусідів</a:t>
            </a:r>
            <a:r>
              <a:rPr lang="ru-RU" dirty="0"/>
              <a:t>» чисел: 5, 2, 7, 4, 8, 10.</a:t>
            </a:r>
          </a:p>
          <a:p>
            <a:r>
              <a:rPr lang="ru-RU" dirty="0" err="1" smtClean="0"/>
              <a:t>Порахувати</a:t>
            </a:r>
            <a:r>
              <a:rPr lang="ru-RU" dirty="0" smtClean="0"/>
              <a:t> </a:t>
            </a:r>
            <a:r>
              <a:rPr lang="ru-RU" dirty="0" err="1"/>
              <a:t>від</a:t>
            </a:r>
            <a:r>
              <a:rPr lang="ru-RU" dirty="0"/>
              <a:t> 1 до 10, </a:t>
            </a:r>
            <a:r>
              <a:rPr lang="ru-RU" dirty="0" err="1"/>
              <a:t>від</a:t>
            </a:r>
            <a:r>
              <a:rPr lang="ru-RU" dirty="0"/>
              <a:t> 10 до 1.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501008"/>
            <a:ext cx="3312368" cy="31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49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Відгадайте, про що йде мова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1520" y="1600201"/>
            <a:ext cx="4244280" cy="348498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У </a:t>
            </a:r>
            <a:r>
              <a:rPr lang="ru-RU" dirty="0" err="1"/>
              <a:t>нашому</a:t>
            </a:r>
            <a:r>
              <a:rPr lang="ru-RU" dirty="0"/>
              <a:t> </a:t>
            </a:r>
            <a:r>
              <a:rPr lang="ru-RU" dirty="0" err="1"/>
              <a:t>селі</a:t>
            </a:r>
            <a:r>
              <a:rPr lang="ru-RU" dirty="0"/>
              <a:t> 10 </a:t>
            </a:r>
            <a:r>
              <a:rPr lang="ru-RU" dirty="0" err="1"/>
              <a:t>хатинок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10 </a:t>
            </a:r>
            <a:r>
              <a:rPr lang="ru-RU" dirty="0" err="1"/>
              <a:t>ґанків</a:t>
            </a:r>
            <a:r>
              <a:rPr lang="ru-RU" dirty="0"/>
              <a:t>, 10 бабусь,</a:t>
            </a:r>
          </a:p>
          <a:p>
            <a:pPr marL="0" indent="0">
              <a:buNone/>
            </a:pPr>
            <a:r>
              <a:rPr lang="ru-RU" dirty="0"/>
              <a:t>10 </a:t>
            </a:r>
            <a:r>
              <a:rPr lang="ru-RU" dirty="0" err="1"/>
              <a:t>цуценят</a:t>
            </a:r>
            <a:r>
              <a:rPr lang="ru-RU" dirty="0"/>
              <a:t>, 10 </a:t>
            </a:r>
            <a:r>
              <a:rPr lang="ru-RU" dirty="0" err="1"/>
              <a:t>півнів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На 10 тинах </a:t>
            </a:r>
            <a:r>
              <a:rPr lang="ru-RU" dirty="0" err="1"/>
              <a:t>сидять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Один на одного не </a:t>
            </a:r>
            <a:r>
              <a:rPr lang="ru-RU" dirty="0" err="1"/>
              <a:t>дивляться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Розпустили</a:t>
            </a:r>
            <a:r>
              <a:rPr lang="ru-RU" dirty="0"/>
              <a:t> 10 </a:t>
            </a:r>
            <a:r>
              <a:rPr lang="ru-RU" dirty="0" err="1"/>
              <a:t>хвостів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Кожний</a:t>
            </a:r>
            <a:r>
              <a:rPr lang="ru-RU" dirty="0"/>
              <a:t> </a:t>
            </a:r>
            <a:r>
              <a:rPr lang="ru-RU" dirty="0" err="1"/>
              <a:t>хвіст</a:t>
            </a:r>
            <a:r>
              <a:rPr lang="ru-RU" dirty="0"/>
              <a:t> 10 </a:t>
            </a:r>
            <a:r>
              <a:rPr lang="ru-RU" dirty="0" err="1"/>
              <a:t>кольорів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Чим </a:t>
            </a:r>
            <a:r>
              <a:rPr lang="ru-RU" dirty="0" err="1"/>
              <a:t>цікаве</a:t>
            </a:r>
            <a:r>
              <a:rPr lang="ru-RU" dirty="0"/>
              <a:t> </a:t>
            </a:r>
            <a:r>
              <a:rPr lang="ru-RU" dirty="0" err="1"/>
              <a:t>це</a:t>
            </a:r>
            <a:r>
              <a:rPr lang="ru-RU" dirty="0"/>
              <a:t> село? </a:t>
            </a:r>
          </a:p>
          <a:p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51" y="1484784"/>
            <a:ext cx="3967298" cy="2808312"/>
          </a:xfrm>
        </p:spPr>
      </p:pic>
      <p:sp>
        <p:nvSpPr>
          <p:cNvPr id="5" name="Прямоугольник 4"/>
          <p:cNvSpPr/>
          <p:nvPr/>
        </p:nvSpPr>
        <p:spPr>
          <a:xfrm>
            <a:off x="1835696" y="5085184"/>
            <a:ext cx="430028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400" dirty="0" err="1"/>
              <a:t>Відповідь</a:t>
            </a:r>
            <a:r>
              <a:rPr lang="ru-RU" sz="2400" dirty="0"/>
              <a:t>: </a:t>
            </a:r>
            <a:r>
              <a:rPr lang="ru-RU" sz="2400" dirty="0" err="1"/>
              <a:t>усіх</a:t>
            </a:r>
            <a:r>
              <a:rPr lang="ru-RU" sz="2400" dirty="0"/>
              <a:t> </a:t>
            </a:r>
            <a:r>
              <a:rPr lang="ru-RU" sz="2400" dirty="0" err="1"/>
              <a:t>предметів</a:t>
            </a:r>
            <a:r>
              <a:rPr lang="ru-RU" sz="2400" dirty="0"/>
              <a:t> по 10</a:t>
            </a:r>
          </a:p>
        </p:txBody>
      </p:sp>
    </p:spTree>
    <p:extLst>
      <p:ext uri="{BB962C8B-B14F-4D97-AF65-F5344CB8AC3E}">
        <p14:creationId xmlns:p14="http://schemas.microsoft.com/office/powerpoint/2010/main" val="137397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652</TotalTime>
  <Words>813</Words>
  <Application>Microsoft Office PowerPoint</Application>
  <PresentationFormat>Экран (4:3)</PresentationFormat>
  <Paragraphs>142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Academic_ID07</vt:lpstr>
      <vt:lpstr>Математика</vt:lpstr>
      <vt:lpstr>ЧИСЛО 10. ПОНЯТТЯ «ДЕСЯТИЙ». ДОПОВНЕННЯ ДО 10. УТВОРЕННЯ ЧИСЛА 10. НАТУРАЛЬНІ ЧИСЛА</vt:lpstr>
      <vt:lpstr>Весела лічба</vt:lpstr>
      <vt:lpstr>Весела лічба</vt:lpstr>
      <vt:lpstr>Весела лічба</vt:lpstr>
      <vt:lpstr>Гра «Числова доріжка»</vt:lpstr>
      <vt:lpstr>Гра «Шифрувальник»</vt:lpstr>
      <vt:lpstr>Усна лічба</vt:lpstr>
      <vt:lpstr>Відгадайте, про що йде мова</vt:lpstr>
      <vt:lpstr>Робота з малюнком</vt:lpstr>
      <vt:lpstr>Скільки іграшок на малюнку? Скільки іграшок потрібно додати на кожному малюнку, щоб їх стало 10?</vt:lpstr>
      <vt:lpstr>Натуральні числа</vt:lpstr>
      <vt:lpstr>Які цифри записані на аркушах календаря?</vt:lpstr>
      <vt:lpstr>Робота з числовим рядом</vt:lpstr>
      <vt:lpstr>Фізкультхвилинка </vt:lpstr>
      <vt:lpstr>Ознайомлення із записом числа 10 за допомогою рукописних цифр 1 і 0</vt:lpstr>
      <vt:lpstr>Робота з набірним полотном</vt:lpstr>
      <vt:lpstr>Чи правильно заселені будиночки?</vt:lpstr>
      <vt:lpstr>Порівняння чисел у межах 10</vt:lpstr>
      <vt:lpstr>Порівняти числа за допомогою числового променя</vt:lpstr>
      <vt:lpstr>Повторення знань про фігури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68</cp:revision>
  <dcterms:created xsi:type="dcterms:W3CDTF">2015-02-01T14:23:41Z</dcterms:created>
  <dcterms:modified xsi:type="dcterms:W3CDTF">2015-02-26T15:19:29Z</dcterms:modified>
</cp:coreProperties>
</file>